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8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6" r:id="rId5"/>
    <p:sldMasterId id="2147483680" r:id="rId6"/>
    <p:sldMasterId id="2147483739" r:id="rId7"/>
    <p:sldMasterId id="2147483744" r:id="rId8"/>
    <p:sldMasterId id="2147483759" r:id="rId9"/>
    <p:sldMasterId id="2147483773" r:id="rId10"/>
    <p:sldMasterId id="2147483789" r:id="rId11"/>
    <p:sldMasterId id="2147483824" r:id="rId12"/>
  </p:sldMasterIdLst>
  <p:notesMasterIdLst>
    <p:notesMasterId r:id="rId27"/>
  </p:notesMasterIdLst>
  <p:sldIdLst>
    <p:sldId id="269" r:id="rId13"/>
    <p:sldId id="4231" r:id="rId14"/>
    <p:sldId id="4232" r:id="rId15"/>
    <p:sldId id="268" r:id="rId16"/>
    <p:sldId id="4239" r:id="rId17"/>
    <p:sldId id="4241" r:id="rId18"/>
    <p:sldId id="4228" r:id="rId19"/>
    <p:sldId id="4242" r:id="rId20"/>
    <p:sldId id="691" r:id="rId21"/>
    <p:sldId id="4238" r:id="rId22"/>
    <p:sldId id="4236" r:id="rId23"/>
    <p:sldId id="4235" r:id="rId24"/>
    <p:sldId id="4234" r:id="rId25"/>
    <p:sldId id="30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00"/>
    <a:srgbClr val="0085CA"/>
    <a:srgbClr val="2269DC"/>
    <a:srgbClr val="B96F3B"/>
    <a:srgbClr val="FFFFFF"/>
    <a:srgbClr val="070707"/>
    <a:srgbClr val="A83D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843" autoAdjust="0"/>
  </p:normalViewPr>
  <p:slideViewPr>
    <p:cSldViewPr snapToGrid="0">
      <p:cViewPr varScale="1">
        <p:scale>
          <a:sx n="55" d="100"/>
          <a:sy n="55" d="100"/>
        </p:scale>
        <p:origin x="12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957CB-CE40-4753-841B-34BF81440FD0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F0F78B-A5C3-462B-9C50-6FC658A9F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19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Friends and competitors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this title?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Raise your hand who has at the workplace and personal life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44C36E-9B04-344B-BB2B-2557C271B6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082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robot for every person</a:t>
            </a:r>
          </a:p>
          <a:p>
            <a:r>
              <a:rPr lang="en-US" dirty="0"/>
              <a:t>Digital assistant that takes his admin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0F78B-A5C3-462B-9C50-6FC658A9FF8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832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Companies that care about their employees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0F78B-A5C3-462B-9C50-6FC658A9FF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56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why I joined UiPath,  to first and foremost create a modern People team that is driving meaningful change 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create a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next gen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employee 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 and last be a part of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something bigger than myself, 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be a part of a organization that is solving big problems and making </a:t>
            </a: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better for everyone.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how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live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this is how we accelerate human potential</a:t>
            </a:r>
          </a:p>
          <a:p>
            <a:pPr rtl="0" fontAlgn="base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AE83C-6471-4482-8AA8-28C3AC5A4D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84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Raise your hand who has at the workplace and personal life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Limited resources compared to desires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0F78B-A5C3-462B-9C50-6FC658A9FF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48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Fertility rate decreasing in all developed countries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Working time at maximum stays the same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to keep adding value?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0F78B-A5C3-462B-9C50-6FC658A9FF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2840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 track:  This breakthrough for SMBC is a breakthrough for Japan, where there have been few solutions to the aging crisis. Automation has the potential to solve bigger problems facing organizations (build with headlines?)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Reskilling the Workforce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Distributed Teams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Privacy and Regulatory Shifts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rtl="0" fontAlgn="base"/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Transformation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8AE83C-6471-4482-8AA8-28C3AC5A4D0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835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Invest the talent, time and money in innovation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Leap in productivity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Automation-first mindset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New business/operating 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Companies that embraced the new paradigm fully, thrived, the ones that didn’t disappeared quite fast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0F78B-A5C3-462B-9C50-6FC658A9FF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79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Companies of today thrive when they use efficiently </a:t>
            </a:r>
            <a:r>
              <a:rPr lang="en-US" b="1" dirty="0"/>
              <a:t>both humans and robots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Expanded capacity ---</a:t>
            </a:r>
            <a:r>
              <a:rPr lang="en-US" dirty="0" err="1"/>
              <a:t>Mckinsey</a:t>
            </a:r>
            <a:r>
              <a:rPr lang="en-US" dirty="0"/>
              <a:t>: A Future That Works: Automation, Employment, And Productivity</a:t>
            </a:r>
          </a:p>
          <a:p>
            <a:r>
              <a:rPr lang="en-US" dirty="0"/>
              <a:t>Global productivity  improves ---- Source:  McKinsey: A Future That Works: Automation, Employment, And Productivity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dirty="0"/>
              <a:t>Post-scarcity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Increase the value of the human potential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New jobs created ---World Economic Forum, Future of Jobs Report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Satisfaction: Do what they like more: </a:t>
            </a:r>
            <a:r>
              <a:rPr lang="en-US" b="1" dirty="0"/>
              <a:t>minesweeper</a:t>
            </a:r>
          </a:p>
          <a:p>
            <a:r>
              <a:rPr lang="en-US" dirty="0"/>
              <a:t>Mundane work becomes automated --- Deloitte: Automation is here to stay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0F78B-A5C3-462B-9C50-6FC658A9FF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10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7" name="Shape 6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0480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Shape 6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"/>
                <a:buFont typeface="Calibri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5641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Customers and users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0F78B-A5C3-462B-9C50-6FC658A9FF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251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Bali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F0F78B-A5C3-462B-9C50-6FC658A9FF8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5535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F8F4753-4F8F-4275-A8E0-0043F7421A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84" y="886610"/>
            <a:ext cx="7824787" cy="5892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rgbClr val="FF6A0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 sz="3200">
                <a:solidFill>
                  <a:srgbClr val="FF6A03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o-RO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32ACE1E1-529F-48E8-9710-BE002BA3D2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783" y="1658984"/>
            <a:ext cx="9464224" cy="3997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lang="en-US" sz="20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2pPr>
            <a:lvl3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3pPr>
            <a:lvl4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4pPr>
            <a:lvl5pPr>
              <a:defRPr lang="ro-RO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4071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86CC-02BF-3842-9E38-04AD4D0E2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32621-8B63-E94D-83E3-BDE9A09A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880A3-A269-A948-A148-91E2A3B19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4E5EF-605C-AA4A-9E75-B77244F80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0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orange: Header, Text">
  <p:cSld name="Main orange: Header, Text">
    <p:bg>
      <p:bgPr>
        <a:solidFill>
          <a:srgbClr val="E95B34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 flipH="1">
            <a:off x="1644650" y="0"/>
            <a:ext cx="10547350" cy="68580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2011680" y="182880"/>
            <a:ext cx="6222740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2047201" y="1639135"/>
            <a:ext cx="8994775" cy="4048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Shape 151"/>
          <p:cNvSpPr txBox="1"/>
          <p:nvPr/>
        </p:nvSpPr>
        <p:spPr>
          <a:xfrm>
            <a:off x="7562088" y="201168"/>
            <a:ext cx="4425950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000"/>
              <a:buFont typeface="Calibri"/>
              <a:buNone/>
            </a:pPr>
            <a:r>
              <a:rPr lang="en-GB" sz="1000" b="0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THE LEADING ENTERPRISE RPA PLATFORM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263282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orange hand: Header">
  <p:cSld name="Main orange hand: Head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hape 15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3913" y="0"/>
            <a:ext cx="1055808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 txBox="1">
            <a:spLocks noGrp="1"/>
          </p:cNvSpPr>
          <p:nvPr>
            <p:ph type="title"/>
          </p:nvPr>
        </p:nvSpPr>
        <p:spPr>
          <a:xfrm>
            <a:off x="2047201" y="365761"/>
            <a:ext cx="6222740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5" name="Shape 155"/>
          <p:cNvSpPr txBox="1"/>
          <p:nvPr/>
        </p:nvSpPr>
        <p:spPr>
          <a:xfrm>
            <a:off x="7562088" y="201168"/>
            <a:ext cx="4425950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000"/>
              <a:buFont typeface="Calibri"/>
              <a:buNone/>
            </a:pPr>
            <a:r>
              <a:rPr lang="en-GB" sz="1000" b="0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THE LEADING ENTERPRISE RPA PLATFORM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78080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l Quote: Quotes, Name, Title">
  <p:cSld name="Dual Quote: Quotes, Name, Titl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3913" y="0"/>
            <a:ext cx="1055808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2309164" y="744198"/>
            <a:ext cx="827736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Calibri"/>
              <a:buNone/>
            </a:pPr>
            <a:r>
              <a:rPr lang="en-GB" sz="8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2343150" y="1417921"/>
            <a:ext cx="4401872" cy="57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Verdana"/>
              <a:buNone/>
              <a:defRPr sz="2600" b="0" i="1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Shape 160"/>
          <p:cNvSpPr txBox="1"/>
          <p:nvPr/>
        </p:nvSpPr>
        <p:spPr>
          <a:xfrm>
            <a:off x="6898340" y="744198"/>
            <a:ext cx="827736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Calibri"/>
              <a:buNone/>
            </a:pPr>
            <a:r>
              <a:rPr lang="en-GB" sz="8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161" name="Shape 161"/>
          <p:cNvSpPr txBox="1">
            <a:spLocks noGrp="1"/>
          </p:cNvSpPr>
          <p:nvPr>
            <p:ph type="body" idx="2"/>
          </p:nvPr>
        </p:nvSpPr>
        <p:spPr>
          <a:xfrm>
            <a:off x="6945773" y="1417921"/>
            <a:ext cx="4401872" cy="57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Verdana"/>
              <a:buNone/>
              <a:defRPr sz="2600" b="0" i="1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body" idx="3"/>
          </p:nvPr>
        </p:nvSpPr>
        <p:spPr>
          <a:xfrm>
            <a:off x="2343150" y="5782236"/>
            <a:ext cx="44018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body" idx="4"/>
          </p:nvPr>
        </p:nvSpPr>
        <p:spPr>
          <a:xfrm>
            <a:off x="6959220" y="5782236"/>
            <a:ext cx="44018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4" name="Shape 164"/>
          <p:cNvSpPr txBox="1"/>
          <p:nvPr/>
        </p:nvSpPr>
        <p:spPr>
          <a:xfrm>
            <a:off x="7562088" y="201168"/>
            <a:ext cx="4425950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000"/>
              <a:buFont typeface="Calibri"/>
              <a:buNone/>
            </a:pPr>
            <a:r>
              <a:rPr lang="en-GB" sz="1000" b="0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THE LEADING ENTERPRISE RPA PLATFORM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637626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: Quote, Name, Title">
  <p:cSld name="Quote Slide: Quote, Name, Title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hape 1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633913" y="0"/>
            <a:ext cx="1055808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Shape 167"/>
          <p:cNvSpPr txBox="1"/>
          <p:nvPr/>
        </p:nvSpPr>
        <p:spPr>
          <a:xfrm>
            <a:off x="2309164" y="744198"/>
            <a:ext cx="827736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Calibri"/>
              <a:buNone/>
            </a:pPr>
            <a:r>
              <a:rPr lang="en-GB" sz="8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</a:t>
            </a:r>
            <a:endParaRPr/>
          </a:p>
        </p:txBody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2343150" y="1416002"/>
            <a:ext cx="9759950" cy="572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Verdana"/>
              <a:buNone/>
              <a:defRPr sz="2600" b="0" i="1" u="none" strike="noStrike" cap="none">
                <a:solidFill>
                  <a:schemeClr val="lt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9" name="Shape 169"/>
          <p:cNvSpPr txBox="1">
            <a:spLocks noGrp="1"/>
          </p:cNvSpPr>
          <p:nvPr>
            <p:ph type="body" idx="2"/>
          </p:nvPr>
        </p:nvSpPr>
        <p:spPr>
          <a:xfrm>
            <a:off x="2343150" y="5102651"/>
            <a:ext cx="9759950" cy="6832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0" name="Shape 170"/>
          <p:cNvSpPr txBox="1"/>
          <p:nvPr/>
        </p:nvSpPr>
        <p:spPr>
          <a:xfrm>
            <a:off x="7562088" y="201168"/>
            <a:ext cx="4425950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000"/>
              <a:buFont typeface="Calibri"/>
              <a:buNone/>
            </a:pPr>
            <a:r>
              <a:rPr lang="en-GB" sz="1000" b="0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THE LEADING ENTERPRISE RPA PLATFORM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347050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ale Nav: Title, Sub, Content">
  <p:cSld name="Scale Nav: Title, Sub, Content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3657600" y="182880"/>
            <a:ext cx="555040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602038" y="1489094"/>
            <a:ext cx="59436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4" name="Shape 174"/>
          <p:cNvSpPr txBox="1">
            <a:spLocks noGrp="1"/>
          </p:cNvSpPr>
          <p:nvPr>
            <p:ph type="body" idx="2"/>
          </p:nvPr>
        </p:nvSpPr>
        <p:spPr>
          <a:xfrm>
            <a:off x="3602038" y="1876892"/>
            <a:ext cx="5943600" cy="393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5" name="Shape 175"/>
          <p:cNvSpPr/>
          <p:nvPr/>
        </p:nvSpPr>
        <p:spPr>
          <a:xfrm flipH="1">
            <a:off x="1644650" y="0"/>
            <a:ext cx="1651000" cy="68580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1898990" y="0"/>
            <a:ext cx="1339510" cy="686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Big Scale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Path to AI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Ease of Use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Ecosystem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59109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cale Nav: Header, Custom">
  <p:cSld name="Scale Nav: Header, Custom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3657600" y="182880"/>
            <a:ext cx="555040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9" name="Shape 179"/>
          <p:cNvSpPr/>
          <p:nvPr/>
        </p:nvSpPr>
        <p:spPr>
          <a:xfrm flipH="1">
            <a:off x="1644650" y="0"/>
            <a:ext cx="1651000" cy="68580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0" name="Shape 180"/>
          <p:cNvSpPr txBox="1"/>
          <p:nvPr/>
        </p:nvSpPr>
        <p:spPr>
          <a:xfrm>
            <a:off x="1898990" y="0"/>
            <a:ext cx="1339510" cy="686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Big Scale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Path to AI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Ease of Use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Ecosystem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9014906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urity Nav: Header, Sub, Content">
  <p:cSld name="Security Nav: Header, Sub, Conten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3602038" y="1489714"/>
            <a:ext cx="59436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body" idx="2"/>
          </p:nvPr>
        </p:nvSpPr>
        <p:spPr>
          <a:xfrm>
            <a:off x="3602038" y="1877512"/>
            <a:ext cx="5943600" cy="3878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657600" y="182880"/>
            <a:ext cx="555040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5" name="Shape 185"/>
          <p:cNvSpPr/>
          <p:nvPr/>
        </p:nvSpPr>
        <p:spPr>
          <a:xfrm flipH="1">
            <a:off x="1644650" y="0"/>
            <a:ext cx="1651000" cy="68580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86" name="Shape 186"/>
          <p:cNvSpPr txBox="1"/>
          <p:nvPr/>
        </p:nvSpPr>
        <p:spPr>
          <a:xfrm>
            <a:off x="1898990" y="0"/>
            <a:ext cx="1339510" cy="686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Big Scale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Path to AI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Ease of Use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Ecosystem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0412843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urity Nav, Title, custom">
  <p:cSld name="Security Nav, Title, custom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3657600" y="182880"/>
            <a:ext cx="555040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9" name="Shape 189"/>
          <p:cNvSpPr/>
          <p:nvPr/>
        </p:nvSpPr>
        <p:spPr>
          <a:xfrm flipH="1">
            <a:off x="1644650" y="0"/>
            <a:ext cx="1651000" cy="68580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1898990" y="0"/>
            <a:ext cx="1339510" cy="686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Big Scale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Path to AI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Ease of Use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Ecosystem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286412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th to AI Nav, Title, Content">
  <p:cSld name="Path to AI Nav, Title, Conten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3602038" y="1489094"/>
            <a:ext cx="59436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3" name="Shape 193"/>
          <p:cNvSpPr txBox="1">
            <a:spLocks noGrp="1"/>
          </p:cNvSpPr>
          <p:nvPr>
            <p:ph type="body" idx="2"/>
          </p:nvPr>
        </p:nvSpPr>
        <p:spPr>
          <a:xfrm>
            <a:off x="3602038" y="1876892"/>
            <a:ext cx="5943600" cy="3891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3657600" y="182880"/>
            <a:ext cx="555040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5" name="Shape 195"/>
          <p:cNvSpPr/>
          <p:nvPr/>
        </p:nvSpPr>
        <p:spPr>
          <a:xfrm flipH="1">
            <a:off x="1644650" y="0"/>
            <a:ext cx="1651000" cy="68580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Shape 196"/>
          <p:cNvSpPr txBox="1"/>
          <p:nvPr/>
        </p:nvSpPr>
        <p:spPr>
          <a:xfrm>
            <a:off x="1898990" y="0"/>
            <a:ext cx="1339510" cy="686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Big Scale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Path to AI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Ease of Use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Ecosystem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699248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th to AI Nav, Title, custom">
  <p:cSld name="Path to AI Nav, Title, custom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3657600" y="182880"/>
            <a:ext cx="555040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9" name="Shape 199"/>
          <p:cNvSpPr/>
          <p:nvPr/>
        </p:nvSpPr>
        <p:spPr>
          <a:xfrm flipH="1">
            <a:off x="1644650" y="0"/>
            <a:ext cx="1651000" cy="68580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Shape 200"/>
          <p:cNvSpPr txBox="1"/>
          <p:nvPr/>
        </p:nvSpPr>
        <p:spPr>
          <a:xfrm>
            <a:off x="1898990" y="0"/>
            <a:ext cx="1339510" cy="686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Big Scale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Path to AI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Ease of Use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Ecosystem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37077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E0E3E-DF26-7048-9BE8-9D39BB768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C6E28-14B8-3C42-98C5-CF5D7DD36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4F097-FFCD-8C43-9FD6-C3EA82DD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7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ase of Use Nav, Title, Content">
  <p:cSld name="Ease of Use Nav, Title, Conten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3602038" y="1493196"/>
            <a:ext cx="59436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body" idx="2"/>
          </p:nvPr>
        </p:nvSpPr>
        <p:spPr>
          <a:xfrm>
            <a:off x="3602038" y="1880994"/>
            <a:ext cx="5943600" cy="3838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3657600" y="182880"/>
            <a:ext cx="555040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5" name="Shape 205"/>
          <p:cNvSpPr/>
          <p:nvPr/>
        </p:nvSpPr>
        <p:spPr>
          <a:xfrm flipH="1">
            <a:off x="1644650" y="0"/>
            <a:ext cx="1651000" cy="68580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06" name="Shape 206"/>
          <p:cNvSpPr txBox="1"/>
          <p:nvPr/>
        </p:nvSpPr>
        <p:spPr>
          <a:xfrm>
            <a:off x="1898990" y="0"/>
            <a:ext cx="1339510" cy="686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Big Scale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Path to AI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Ease of Use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Ecosystem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9689866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ase of Use Nav +Screen: Title, custom">
  <p:cSld name="Ease of Use Nav +Screen: Title, custom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>
            <a:spLocks noGrp="1"/>
          </p:cNvSpPr>
          <p:nvPr>
            <p:ph type="title"/>
          </p:nvPr>
        </p:nvSpPr>
        <p:spPr>
          <a:xfrm>
            <a:off x="3657600" y="182880"/>
            <a:ext cx="555040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2">
            <a:alphaModFix amt="70000"/>
          </a:blip>
          <a:srcRect l="-19019"/>
          <a:stretch/>
        </p:blipFill>
        <p:spPr>
          <a:xfrm>
            <a:off x="8031183" y="1500749"/>
            <a:ext cx="4144775" cy="5364232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3602038" y="1500749"/>
            <a:ext cx="59436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rgbClr val="E74C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1" name="Shape 211"/>
          <p:cNvSpPr txBox="1">
            <a:spLocks noGrp="1"/>
          </p:cNvSpPr>
          <p:nvPr>
            <p:ph type="body" idx="2"/>
          </p:nvPr>
        </p:nvSpPr>
        <p:spPr>
          <a:xfrm>
            <a:off x="3602038" y="1894440"/>
            <a:ext cx="5943600" cy="385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2" name="Shape 212"/>
          <p:cNvSpPr/>
          <p:nvPr/>
        </p:nvSpPr>
        <p:spPr>
          <a:xfrm flipH="1">
            <a:off x="1644650" y="0"/>
            <a:ext cx="1651000" cy="68580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3" name="Shape 213"/>
          <p:cNvSpPr txBox="1"/>
          <p:nvPr/>
        </p:nvSpPr>
        <p:spPr>
          <a:xfrm>
            <a:off x="1898990" y="0"/>
            <a:ext cx="1339510" cy="686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Big Scale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Path to AI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Ease of Use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Ecosystem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4145852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ase of Use Nav, Title, custom">
  <p:cSld name="Ease of Use Nav, Title, custom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3657600" y="182880"/>
            <a:ext cx="555040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6" name="Shape 216"/>
          <p:cNvSpPr/>
          <p:nvPr/>
        </p:nvSpPr>
        <p:spPr>
          <a:xfrm flipH="1">
            <a:off x="1644650" y="0"/>
            <a:ext cx="1651000" cy="68580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17" name="Shape 217"/>
          <p:cNvSpPr txBox="1"/>
          <p:nvPr/>
        </p:nvSpPr>
        <p:spPr>
          <a:xfrm>
            <a:off x="1898990" y="0"/>
            <a:ext cx="1339510" cy="686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Big Scale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Path to AI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Ease of Use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Ecosystem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54562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cosystem Nav: Title, Sub, Content">
  <p:cSld name="Ecosystem Nav: Title, Sub,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3602038" y="1500749"/>
            <a:ext cx="59436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rgbClr val="E74C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Shape 220"/>
          <p:cNvSpPr txBox="1">
            <a:spLocks noGrp="1"/>
          </p:cNvSpPr>
          <p:nvPr>
            <p:ph type="body" idx="2"/>
          </p:nvPr>
        </p:nvSpPr>
        <p:spPr>
          <a:xfrm>
            <a:off x="3602038" y="1894440"/>
            <a:ext cx="5943600" cy="385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title"/>
          </p:nvPr>
        </p:nvSpPr>
        <p:spPr>
          <a:xfrm>
            <a:off x="3657600" y="182880"/>
            <a:ext cx="8220692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2" name="Shape 222"/>
          <p:cNvSpPr/>
          <p:nvPr/>
        </p:nvSpPr>
        <p:spPr>
          <a:xfrm flipH="1">
            <a:off x="1644650" y="0"/>
            <a:ext cx="1651000" cy="68580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23" name="Shape 223"/>
          <p:cNvSpPr txBox="1"/>
          <p:nvPr/>
        </p:nvSpPr>
        <p:spPr>
          <a:xfrm>
            <a:off x="1898990" y="0"/>
            <a:ext cx="1339510" cy="686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Big Scale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Path to AI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Ease of Use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Ecosystem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1621763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cosystem Nav screen: Title, Content: sc">
  <p:cSld name="Ecosystem Nav screen: Title, Content: sc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3602038" y="1500749"/>
            <a:ext cx="59436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rgbClr val="E74C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6" name="Shape 226"/>
          <p:cNvSpPr txBox="1">
            <a:spLocks noGrp="1"/>
          </p:cNvSpPr>
          <p:nvPr>
            <p:ph type="body" idx="2"/>
          </p:nvPr>
        </p:nvSpPr>
        <p:spPr>
          <a:xfrm>
            <a:off x="3602038" y="1894440"/>
            <a:ext cx="5943600" cy="385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7" name="Shape 227"/>
          <p:cNvSpPr txBox="1">
            <a:spLocks noGrp="1"/>
          </p:cNvSpPr>
          <p:nvPr>
            <p:ph type="title"/>
          </p:nvPr>
        </p:nvSpPr>
        <p:spPr>
          <a:xfrm>
            <a:off x="3657600" y="182880"/>
            <a:ext cx="555040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pic>
        <p:nvPicPr>
          <p:cNvPr id="228" name="Shape 228"/>
          <p:cNvPicPr preferRelativeResize="0"/>
          <p:nvPr/>
        </p:nvPicPr>
        <p:blipFill rotWithShape="1">
          <a:blip r:embed="rId2">
            <a:alphaModFix amt="70000"/>
          </a:blip>
          <a:srcRect l="-1" r="24310" b="5023"/>
          <a:stretch/>
        </p:blipFill>
        <p:spPr>
          <a:xfrm>
            <a:off x="8772719" y="1500749"/>
            <a:ext cx="3419281" cy="535725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/>
          <p:nvPr/>
        </p:nvSpPr>
        <p:spPr>
          <a:xfrm flipH="1">
            <a:off x="1644650" y="0"/>
            <a:ext cx="1651000" cy="68580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0" name="Shape 230"/>
          <p:cNvSpPr txBox="1"/>
          <p:nvPr/>
        </p:nvSpPr>
        <p:spPr>
          <a:xfrm>
            <a:off x="1898990" y="0"/>
            <a:ext cx="1339510" cy="686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Big Scale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Path to AI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Ease of Use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Ecosystem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0294551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cosystem Nav, Title, custom">
  <p:cSld name="Ecosystem Nav, Title, custom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3657600" y="182880"/>
            <a:ext cx="5550408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3" name="Shape 233"/>
          <p:cNvSpPr/>
          <p:nvPr/>
        </p:nvSpPr>
        <p:spPr>
          <a:xfrm flipH="1">
            <a:off x="1644650" y="0"/>
            <a:ext cx="1651000" cy="68580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4" name="Shape 234"/>
          <p:cNvSpPr txBox="1"/>
          <p:nvPr/>
        </p:nvSpPr>
        <p:spPr>
          <a:xfrm>
            <a:off x="1898990" y="0"/>
            <a:ext cx="1339510" cy="68686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Big Scale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Security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Path to AI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5B6A8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rgbClr val="F5B6A8"/>
                </a:solidFill>
                <a:latin typeface="Calibri"/>
                <a:ea typeface="Calibri"/>
                <a:cs typeface="Calibri"/>
                <a:sym typeface="Calibri"/>
              </a:rPr>
              <a:t>Ease of Use</a:t>
            </a:r>
            <a:endParaRPr/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None/>
            </a:pPr>
            <a:endParaRPr sz="1600" b="1">
              <a:solidFill>
                <a:srgbClr val="F5B6A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None/>
            </a:pPr>
            <a:r>
              <a:rPr lang="en-GB" sz="1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Ecosystem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853450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 type="obj">
  <p:cSld name="Title and Content 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838200" y="99309"/>
            <a:ext cx="10515600" cy="57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838200" y="999458"/>
            <a:ext cx="10515600" cy="51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52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8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293932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CE3D-2D26-454C-9499-1D092E202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36801-E966-9A44-ADFE-A5F3DE084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DD633-425B-574E-A0E0-D40C6E35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9D43-0404-924C-B44E-EDA62BE3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AA5B8-A400-AE46-A7D6-1BCC16B2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89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AB3E-CE89-F746-90D6-12E8A51C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1F6B3-88D7-BB42-89AD-00253B99C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5AD50-8317-FC40-8F5B-67AF3A4B1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284AA-4D28-F84C-8396-E73A2BE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D42C3-CA76-BE47-9A31-08B754AD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0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FFA1-DB46-FE45-8264-83D426D8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D12D2-6CEF-5344-AB47-ED0CBB344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8F137-A61F-6E4D-AD2D-9D9DF3233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F2B14-A293-0544-911F-B767CEA1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7BC32-E650-9243-8BB8-EDDF1BCDD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14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ABB24-DDEF-BA45-A5F6-9CBF76DC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181CF-0953-314F-9C21-73B1676D8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56D14-83DF-8741-BAA9-ECF37127C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066B-DDBB-E446-808D-D16417CD7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3ADE5-9D55-B34D-8337-3FB59F46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71F68-0EE6-0C43-8692-254ABE79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71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76F4-83F2-704E-9E16-DEAF9916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0D4A2-960D-7F4F-9CEF-97153ADF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3E87C-6AF4-7B46-9A89-1916BD7A8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7093C-E437-3345-8C53-B886D8C0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E31B0-6828-9947-9B7E-E86334E4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363B8-215F-F947-9AB7-87DD435DC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13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AF5D1-D069-DA49-BE22-ADDA93E0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746FC-6CA8-7B4D-8623-994FC4BA5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85161-5BE8-0841-858F-866C486DB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B440AA-C188-8641-B579-B57815640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E8C0E6-F5D8-B348-9ED5-75B79E3F0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6EA1A9-FB05-F142-BBB0-4BDEA59D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45DF91-D78D-764A-BECD-E3E8059DD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A8D97C-D151-A248-9C19-D8D10408A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1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86CC-02BF-3842-9E38-04AD4D0E2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32621-8B63-E94D-83E3-BDE9A09A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880A3-A269-A948-A148-91E2A3B19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4E5EF-605C-AA4A-9E75-B77244F80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E0E3E-DF26-7048-9BE8-9D39BB768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C6E28-14B8-3C42-98C5-CF5D7DD36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4F097-FFCD-8C43-9FD6-C3EA82DD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0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ABB24-DDEF-BA45-A5F6-9CBF76DC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181CF-0953-314F-9C21-73B1676D8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56D14-83DF-8741-BAA9-ECF37127C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066B-DDBB-E446-808D-D16417CD7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3ADE5-9D55-B34D-8337-3FB59F46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71F68-0EE6-0C43-8692-254ABE79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2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6007-C313-8445-8B28-75EFDBB6E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0BC4D8-6123-E94B-A6AC-9F06DD7D2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2C41E-D21A-8541-8AE6-E09BB724F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4660C3-CB45-5B45-8234-C48A427D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BED2F-C8DC-F048-B151-7A89CA28D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C0507-8E1D-4045-8A2E-4D15C9AA4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8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483F-341A-D449-BF01-124717A8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7722B7-997C-7747-BE33-9F56C9529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B667E-69E1-E449-B366-2978D7B8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48553-4A69-9848-BCF1-3AADBE9A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2C1C9-6408-064F-8467-12D58C86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83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ECC8D-4FC8-6A41-808C-BAE18EB77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F6961-6F76-8C4C-9767-64C580C60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B1895-7F38-B848-89F0-E954F2C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73A28-D01A-BD47-ACF3-A5AEAA4D5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C3251-F447-3F4A-889D-D0E21D64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7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3A7F3A-8594-48EA-BB0A-4682625225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94390" y="886608"/>
            <a:ext cx="7824787" cy="605308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rgbClr val="FF6A0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 sz="3200">
                <a:solidFill>
                  <a:srgbClr val="FF6A03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o-R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4BED1-7F4F-42C1-B627-86A72B1ABC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4389" y="1860884"/>
            <a:ext cx="9480515" cy="4668253"/>
          </a:xfrm>
        </p:spPr>
        <p:txBody>
          <a:bodyPr>
            <a:normAutofit/>
          </a:bodyPr>
          <a:lstStyle>
            <a:lvl1pPr algn="just">
              <a:defRPr sz="2000">
                <a:solidFill>
                  <a:srgbClr val="01275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21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5">
            <a:extLst>
              <a:ext uri="{FF2B5EF4-FFF2-40B4-BE49-F238E27FC236}">
                <a16:creationId xmlns:a16="http://schemas.microsoft.com/office/drawing/2014/main" id="{BF8F4753-4F8F-4275-A8E0-0043F7421A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84" y="886610"/>
            <a:ext cx="7824787" cy="5892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rgbClr val="FF6A0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 sz="3200">
                <a:solidFill>
                  <a:srgbClr val="FF6A03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o-RO" dirty="0"/>
          </a:p>
        </p:txBody>
      </p:sp>
      <p:sp>
        <p:nvSpPr>
          <p:cNvPr id="9" name="Text Placeholder 17">
            <a:extLst>
              <a:ext uri="{FF2B5EF4-FFF2-40B4-BE49-F238E27FC236}">
                <a16:creationId xmlns:a16="http://schemas.microsoft.com/office/drawing/2014/main" id="{32ACE1E1-529F-48E8-9710-BE002BA3D2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783" y="1658984"/>
            <a:ext cx="9464224" cy="39972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lang="en-US" sz="20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2pPr>
            <a:lvl3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3pPr>
            <a:lvl4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4pPr>
            <a:lvl5pPr>
              <a:defRPr lang="ro-RO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797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6007-C313-8445-8B28-75EFDBB6E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0BC4D8-6123-E94B-A6AC-9F06DD7D2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2C41E-D21A-8541-8AE6-E09BB724F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4660C3-CB45-5B45-8234-C48A427D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BED2F-C8DC-F048-B151-7A89CA28D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C0507-8E1D-4045-8A2E-4D15C9AA4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52FE993E-EC57-40A6-BA1E-277E5935A2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84" y="886610"/>
            <a:ext cx="7824787" cy="5892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rgbClr val="FF6A0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 sz="3200">
                <a:solidFill>
                  <a:srgbClr val="FF6A03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o-RO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1ADD96C-CD43-4334-B15C-D9F1A2D5B9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783" y="2055908"/>
            <a:ext cx="9464224" cy="36003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lang="en-US" sz="20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2pPr>
            <a:lvl3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3pPr>
            <a:lvl4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4pPr>
            <a:lvl5pPr>
              <a:defRPr lang="ro-RO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31FE6C-968C-47C0-A291-2DB265551D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3783" y="1515499"/>
            <a:ext cx="7824788" cy="321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78950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30AC8AA-F72D-45A2-9C85-4F27E9AEAF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84" y="886610"/>
            <a:ext cx="7824787" cy="5892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 sz="3200">
                <a:solidFill>
                  <a:srgbClr val="FF6A03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o-RO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8890A3B2-FB57-4809-8ECE-42E027B0B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783" y="1658984"/>
            <a:ext cx="9464224" cy="3997234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defRPr lang="en-US" sz="20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2pPr>
            <a:lvl3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3pPr>
            <a:lvl4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4pPr>
            <a:lvl5pPr>
              <a:defRPr lang="ro-RO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51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483F-341A-D449-BF01-124717A8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7722B7-997C-7747-BE33-9F56C9529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B667E-69E1-E449-B366-2978D7B8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48553-4A69-9848-BCF1-3AADBE9A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2C1C9-6408-064F-8467-12D58C86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8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ECC8D-4FC8-6A41-808C-BAE18EB77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F6961-6F76-8C4C-9767-64C580C60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B1895-7F38-B848-89F0-E954F2C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73A28-D01A-BD47-ACF3-A5AEAA4D5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C3251-F447-3F4A-889D-D0E21D64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123D3-645E-0B49-A2F5-629FDE5974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4B9FE6-9D3B-0045-AD99-61AA0B6BDA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5E681-63C5-254F-89F0-47ABA6FE6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9F0A-D529-E046-A7C1-7FEC830B2562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E461E-D4CE-E94B-BD9F-4227742E3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7D8DB-E042-6A4B-B1D5-15CF7DF68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60AA-493B-D34C-918B-318B3169AC7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C24A7-C046-4D44-B33A-01450D6FC7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FF2DA17-C7B5-AC44-9C8E-80DEB342F6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3829" y="3932784"/>
            <a:ext cx="5338893" cy="346249"/>
          </a:xfrm>
        </p:spPr>
        <p:txBody>
          <a:bodyPr vert="horz" wrap="square" lIns="91440" tIns="45720" rIns="91440" bIns="45720" rtlCol="0">
            <a:spAutoFit/>
          </a:bodyPr>
          <a:lstStyle>
            <a:lvl1pPr marL="0" indent="0">
              <a:buNone/>
              <a:defRPr lang="en-US" sz="1800" i="0" cap="all" spc="300" baseline="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ea typeface="+mn-ea"/>
                <a:cs typeface="Calibri"/>
              </a:defRPr>
            </a:lvl1pPr>
            <a:lvl2pPr>
              <a:defRPr lang="en-US" sz="2400" dirty="0" smtClean="0">
                <a:latin typeface="+mn-lt"/>
                <a:ea typeface="+mn-ea"/>
                <a:cs typeface="+mn-cs"/>
              </a:defRPr>
            </a:lvl2pPr>
            <a:lvl3pPr>
              <a:defRPr lang="en-US" sz="2000" dirty="0" smtClean="0">
                <a:latin typeface="+mn-lt"/>
                <a:ea typeface="+mn-ea"/>
                <a:cs typeface="+mn-cs"/>
              </a:defRPr>
            </a:lvl3pPr>
            <a:lvl4pPr>
              <a:defRPr lang="en-US" sz="1800" dirty="0" smtClean="0">
                <a:latin typeface="+mn-lt"/>
                <a:ea typeface="+mn-ea"/>
                <a:cs typeface="+mn-cs"/>
              </a:defRPr>
            </a:lvl4pPr>
            <a:lvl5pPr>
              <a:defRPr lang="en-US" sz="1800" dirty="0">
                <a:latin typeface="+mn-lt"/>
                <a:ea typeface="+mn-ea"/>
                <a:cs typeface="+mn-cs"/>
              </a:defRPr>
            </a:lvl5pPr>
          </a:lstStyle>
          <a:p>
            <a:pPr marL="228600" lvl="0" indent="-228600">
              <a:lnSpc>
                <a:spcPct val="90000"/>
              </a:lnSpc>
            </a:pPr>
            <a:r>
              <a:rPr lang="en-US"/>
              <a:t>Edit presentation date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620B448-C3E3-5042-BBD5-F0AF3449DCE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55488" y="4211717"/>
            <a:ext cx="5851030" cy="1516063"/>
          </a:xfrm>
        </p:spPr>
        <p:txBody>
          <a:bodyPr>
            <a:normAutofit/>
          </a:bodyPr>
          <a:lstStyle>
            <a:lvl1pPr marL="0" indent="0">
              <a:buNone/>
              <a:defRPr lang="en-US" sz="2100" b="0" i="0" baseline="0" smtClean="0">
                <a:solidFill>
                  <a:schemeClr val="bg1"/>
                </a:solidFill>
                <a:latin typeface="+mn-lt"/>
                <a:ea typeface="+mj-ea"/>
                <a:cs typeface="Calibri"/>
              </a:defRPr>
            </a:lvl1pPr>
            <a:lvl2pPr>
              <a:defRPr lang="en-US" sz="1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8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>
              <a:defRPr lang="en-US"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342900" lvl="0" indent="-571500">
              <a:lnSpc>
                <a:spcPct val="90000"/>
              </a:lnSpc>
              <a:spcBef>
                <a:spcPct val="0"/>
              </a:spcBef>
            </a:pPr>
            <a:r>
              <a:rPr lang="en-US"/>
              <a:t>Presenter Name</a:t>
            </a:r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0A51D717-15A5-6A4D-B777-ACFCA05E8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7088" y="2449262"/>
            <a:ext cx="5426075" cy="701731"/>
          </a:xfrm>
        </p:spPr>
        <p:txBody>
          <a:bodyPr anchor="b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400" b="0" i="0" spc="-150" baseline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lnSpc>
                <a:spcPct val="90000"/>
              </a:lnSpc>
              <a:spcBef>
                <a:spcPts val="0"/>
              </a:spcBef>
              <a:buNone/>
              <a:defRPr sz="3800">
                <a:solidFill>
                  <a:schemeClr val="bg1"/>
                </a:solidFill>
              </a:defRPr>
            </a:lvl2pPr>
            <a:lvl3pPr marL="914400" indent="0">
              <a:lnSpc>
                <a:spcPct val="90000"/>
              </a:lnSpc>
              <a:spcBef>
                <a:spcPts val="0"/>
              </a:spcBef>
              <a:buNone/>
              <a:defRPr sz="3800">
                <a:solidFill>
                  <a:schemeClr val="bg1"/>
                </a:solidFill>
              </a:defRPr>
            </a:lvl3pPr>
            <a:lvl4pPr marL="1371600" indent="0">
              <a:lnSpc>
                <a:spcPct val="90000"/>
              </a:lnSpc>
              <a:spcBef>
                <a:spcPts val="0"/>
              </a:spcBef>
              <a:buNone/>
              <a:defRPr sz="3800">
                <a:solidFill>
                  <a:schemeClr val="bg1"/>
                </a:solidFill>
              </a:defRPr>
            </a:lvl4pPr>
            <a:lvl5pPr marL="1828800" indent="0">
              <a:lnSpc>
                <a:spcPct val="90000"/>
              </a:lnSpc>
              <a:spcBef>
                <a:spcPts val="0"/>
              </a:spcBef>
              <a:buNone/>
              <a:defRPr sz="3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Headline 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F155EF-489C-B145-998A-15229E3EC9CB}"/>
              </a:ext>
            </a:extLst>
          </p:cNvPr>
          <p:cNvSpPr/>
          <p:nvPr userDrawn="1"/>
        </p:nvSpPr>
        <p:spPr>
          <a:xfrm>
            <a:off x="6045200" y="3425680"/>
            <a:ext cx="6146800" cy="56059"/>
          </a:xfrm>
          <a:prstGeom prst="rect">
            <a:avLst/>
          </a:prstGeom>
          <a:solidFill>
            <a:srgbClr val="FF6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97242D-836B-EF45-B577-EA12A6CD39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85482" y="2927589"/>
            <a:ext cx="2955050" cy="105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42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54458-2FB4-FC44-8CE4-3DBBBF2D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814" y="365125"/>
            <a:ext cx="9313985" cy="9291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93D1C-D06C-7E44-A984-AC284D4D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9814" y="1561514"/>
            <a:ext cx="9313985" cy="46154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F0B98-D321-A546-8D94-5C914C87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9F0A-D529-E046-A7C1-7FEC830B2562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8711B-7CBE-6842-A25F-A1B6C5FBA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DA026-0D17-3A49-BF19-A98F2AD3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60AA-493B-D34C-918B-318B3169A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6430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15B0A1E-3D0B-D440-B345-A38EB0F37463}"/>
              </a:ext>
            </a:extLst>
          </p:cNvPr>
          <p:cNvSpPr/>
          <p:nvPr userDrawn="1"/>
        </p:nvSpPr>
        <p:spPr>
          <a:xfrm>
            <a:off x="1659435" y="0"/>
            <a:ext cx="10543082" cy="6858000"/>
          </a:xfrm>
          <a:prstGeom prst="rect">
            <a:avLst/>
          </a:prstGeom>
          <a:solidFill>
            <a:srgbClr val="F1F3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154458-2FB4-FC44-8CE4-3DBBBF2DE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9814" y="365125"/>
            <a:ext cx="9313985" cy="92910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793D1C-D06C-7E44-A984-AC284D4D7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9814" y="1561514"/>
            <a:ext cx="9313985" cy="46154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F0B98-D321-A546-8D94-5C914C876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9F0A-D529-E046-A7C1-7FEC830B2562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8711B-7CBE-6842-A25F-A1B6C5FBA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DA026-0D17-3A49-BF19-A98F2AD3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60AA-493B-D34C-918B-318B3169A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018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0F3F1-23AE-1441-8373-E89C0F893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4C0D1-281A-5B4A-A4AF-69160A6B1E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113B89-1FFC-2641-98B3-2353733A06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9F0A-D529-E046-A7C1-7FEC830B2562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FAF56-9344-9C46-B1E0-463E6A73F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DC296-6611-3245-802C-840616525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60AA-493B-D34C-918B-318B3169A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078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52FE993E-EC57-40A6-BA1E-277E5935A2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84" y="886610"/>
            <a:ext cx="7824787" cy="5892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rgbClr val="FF6A0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 sz="3200">
                <a:solidFill>
                  <a:srgbClr val="FF6A03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o-RO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1ADD96C-CD43-4334-B15C-D9F1A2D5B9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783" y="2055908"/>
            <a:ext cx="9464224" cy="36003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lang="en-US" sz="20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2pPr>
            <a:lvl3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3pPr>
            <a:lvl4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4pPr>
            <a:lvl5pPr>
              <a:defRPr lang="ro-RO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31FE6C-968C-47C0-A291-2DB265551D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3783" y="1515499"/>
            <a:ext cx="7824788" cy="321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04964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ta background on 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nimal&#10;&#10;Description automatically generated">
            <a:extLst>
              <a:ext uri="{FF2B5EF4-FFF2-40B4-BE49-F238E27FC236}">
                <a16:creationId xmlns:a16="http://schemas.microsoft.com/office/drawing/2014/main" id="{998A430C-B5CE-D44F-B257-C108DAFF6A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6EC78C-3B48-2B4D-A4B3-D1F8D9754C31}"/>
              </a:ext>
            </a:extLst>
          </p:cNvPr>
          <p:cNvSpPr txBox="1"/>
          <p:nvPr userDrawn="1"/>
        </p:nvSpPr>
        <p:spPr>
          <a:xfrm>
            <a:off x="11198268" y="6563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22576C-3485-AF4C-8F55-E30FE0AD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92" y="1822499"/>
            <a:ext cx="5560646" cy="14986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5E17D3C-2657-2E4B-B05C-90FE237C2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0792" y="3586302"/>
            <a:ext cx="5560646" cy="17596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6948AD-8DA3-F64A-898F-37F04A93AE2C}"/>
              </a:ext>
            </a:extLst>
          </p:cNvPr>
          <p:cNvSpPr/>
          <p:nvPr userDrawn="1"/>
        </p:nvSpPr>
        <p:spPr>
          <a:xfrm>
            <a:off x="6045200" y="3425680"/>
            <a:ext cx="6146800" cy="56059"/>
          </a:xfrm>
          <a:prstGeom prst="rect">
            <a:avLst/>
          </a:prstGeom>
          <a:solidFill>
            <a:srgbClr val="FF6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30C28D-6A12-144E-8A12-E301532FF61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9342" y="3209408"/>
            <a:ext cx="1233378" cy="4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672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ata background on 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5E77ED6C-1CF1-2449-B590-E1813EF03F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6EC78C-3B48-2B4D-A4B3-D1F8D9754C31}"/>
              </a:ext>
            </a:extLst>
          </p:cNvPr>
          <p:cNvSpPr txBox="1"/>
          <p:nvPr userDrawn="1"/>
        </p:nvSpPr>
        <p:spPr>
          <a:xfrm>
            <a:off x="11198268" y="6563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22576C-3485-AF4C-8F55-E30FE0AD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92" y="1822499"/>
            <a:ext cx="5560646" cy="14986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5E17D3C-2657-2E4B-B05C-90FE237C2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0792" y="3586302"/>
            <a:ext cx="5560646" cy="17596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6948AD-8DA3-F64A-898F-37F04A93AE2C}"/>
              </a:ext>
            </a:extLst>
          </p:cNvPr>
          <p:cNvSpPr/>
          <p:nvPr userDrawn="1"/>
        </p:nvSpPr>
        <p:spPr>
          <a:xfrm>
            <a:off x="6045200" y="3425680"/>
            <a:ext cx="6146800" cy="56059"/>
          </a:xfrm>
          <a:prstGeom prst="rect">
            <a:avLst/>
          </a:prstGeom>
          <a:solidFill>
            <a:srgbClr val="FF6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9A5C4A-60B5-9842-A5AE-050A70CAD8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9342" y="3209408"/>
            <a:ext cx="1233378" cy="4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382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ata background on 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95FBF8-D674-0C4B-8C6B-674AA633EA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6EC78C-3B48-2B4D-A4B3-D1F8D9754C31}"/>
              </a:ext>
            </a:extLst>
          </p:cNvPr>
          <p:cNvSpPr txBox="1"/>
          <p:nvPr userDrawn="1"/>
        </p:nvSpPr>
        <p:spPr>
          <a:xfrm>
            <a:off x="11198268" y="6563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22576C-3485-AF4C-8F55-E30FE0AD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92" y="1822499"/>
            <a:ext cx="5560646" cy="14986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5E17D3C-2657-2E4B-B05C-90FE237C2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0792" y="3586302"/>
            <a:ext cx="5560646" cy="17596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6948AD-8DA3-F64A-898F-37F04A93AE2C}"/>
              </a:ext>
            </a:extLst>
          </p:cNvPr>
          <p:cNvSpPr/>
          <p:nvPr userDrawn="1"/>
        </p:nvSpPr>
        <p:spPr>
          <a:xfrm>
            <a:off x="6045200" y="3425680"/>
            <a:ext cx="6146800" cy="56059"/>
          </a:xfrm>
          <a:prstGeom prst="rect">
            <a:avLst/>
          </a:prstGeom>
          <a:solidFill>
            <a:srgbClr val="FF6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DC551B-0C2D-F84A-BC07-F695B8DAB1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9342" y="3209408"/>
            <a:ext cx="1233378" cy="4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252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ata background on 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8C5B15A7-DC45-9049-A643-775966DEA6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6EC78C-3B48-2B4D-A4B3-D1F8D9754C31}"/>
              </a:ext>
            </a:extLst>
          </p:cNvPr>
          <p:cNvSpPr txBox="1"/>
          <p:nvPr userDrawn="1"/>
        </p:nvSpPr>
        <p:spPr>
          <a:xfrm>
            <a:off x="11198268" y="6563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22576C-3485-AF4C-8F55-E30FE0AD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92" y="1822499"/>
            <a:ext cx="5560646" cy="14986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5E17D3C-2657-2E4B-B05C-90FE237C2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0792" y="3586302"/>
            <a:ext cx="5560646" cy="17596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6948AD-8DA3-F64A-898F-37F04A93AE2C}"/>
              </a:ext>
            </a:extLst>
          </p:cNvPr>
          <p:cNvSpPr/>
          <p:nvPr userDrawn="1"/>
        </p:nvSpPr>
        <p:spPr>
          <a:xfrm>
            <a:off x="6045200" y="3425680"/>
            <a:ext cx="6146800" cy="56059"/>
          </a:xfrm>
          <a:prstGeom prst="rect">
            <a:avLst/>
          </a:prstGeom>
          <a:solidFill>
            <a:srgbClr val="FF6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192A03-8414-CA41-B910-6D6C6F1DEFE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9342" y="3209408"/>
            <a:ext cx="1233378" cy="4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636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ata background on 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8C5B15A7-DC45-9049-A643-775966DEA62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6EC78C-3B48-2B4D-A4B3-D1F8D9754C31}"/>
              </a:ext>
            </a:extLst>
          </p:cNvPr>
          <p:cNvSpPr txBox="1"/>
          <p:nvPr userDrawn="1"/>
        </p:nvSpPr>
        <p:spPr>
          <a:xfrm>
            <a:off x="11198268" y="6563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22576C-3485-AF4C-8F55-E30FE0AD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92" y="1822499"/>
            <a:ext cx="5560646" cy="14986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5E17D3C-2657-2E4B-B05C-90FE237C2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0792" y="3586302"/>
            <a:ext cx="5560646" cy="17596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67D7C2-7D6C-A744-A300-8C5DDC901ED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9342" y="3209408"/>
            <a:ext cx="1233378" cy="4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218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ata background on 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outdoor&#10;&#10;Description automatically generated">
            <a:extLst>
              <a:ext uri="{FF2B5EF4-FFF2-40B4-BE49-F238E27FC236}">
                <a16:creationId xmlns:a16="http://schemas.microsoft.com/office/drawing/2014/main" id="{1BDE944B-4C72-DD42-B620-089329FDA3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6EC78C-3B48-2B4D-A4B3-D1F8D9754C31}"/>
              </a:ext>
            </a:extLst>
          </p:cNvPr>
          <p:cNvSpPr txBox="1"/>
          <p:nvPr userDrawn="1"/>
        </p:nvSpPr>
        <p:spPr>
          <a:xfrm>
            <a:off x="11198268" y="6563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22576C-3485-AF4C-8F55-E30FE0AD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92" y="1822499"/>
            <a:ext cx="5560646" cy="14986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5E17D3C-2657-2E4B-B05C-90FE237C2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0792" y="3586302"/>
            <a:ext cx="5560646" cy="17596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6948AD-8DA3-F64A-898F-37F04A93AE2C}"/>
              </a:ext>
            </a:extLst>
          </p:cNvPr>
          <p:cNvSpPr/>
          <p:nvPr userDrawn="1"/>
        </p:nvSpPr>
        <p:spPr>
          <a:xfrm>
            <a:off x="6045200" y="3425680"/>
            <a:ext cx="6146800" cy="56059"/>
          </a:xfrm>
          <a:prstGeom prst="rect">
            <a:avLst/>
          </a:prstGeom>
          <a:solidFill>
            <a:srgbClr val="FF6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FD244B-6EBF-7F42-AA45-8A71BBBD529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9342" y="3209408"/>
            <a:ext cx="1233378" cy="4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27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ata background on 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CF520FA9-599F-824C-9291-22B2D6F82C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6EC78C-3B48-2B4D-A4B3-D1F8D9754C31}"/>
              </a:ext>
            </a:extLst>
          </p:cNvPr>
          <p:cNvSpPr txBox="1"/>
          <p:nvPr userDrawn="1"/>
        </p:nvSpPr>
        <p:spPr>
          <a:xfrm>
            <a:off x="11198268" y="6563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D22576C-3485-AF4C-8F55-E30FE0AD6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92" y="1822499"/>
            <a:ext cx="5560646" cy="14986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5E17D3C-2657-2E4B-B05C-90FE237C2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60792" y="3586302"/>
            <a:ext cx="5560646" cy="175963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6948AD-8DA3-F64A-898F-37F04A93AE2C}"/>
              </a:ext>
            </a:extLst>
          </p:cNvPr>
          <p:cNvSpPr/>
          <p:nvPr userDrawn="1"/>
        </p:nvSpPr>
        <p:spPr>
          <a:xfrm>
            <a:off x="6045200" y="3425680"/>
            <a:ext cx="6146800" cy="56059"/>
          </a:xfrm>
          <a:prstGeom prst="rect">
            <a:avLst/>
          </a:prstGeom>
          <a:solidFill>
            <a:srgbClr val="FF6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44B987-77D3-164E-8A1E-FE019E572D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9342" y="3209408"/>
            <a:ext cx="1233378" cy="4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55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ata background on 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F5A26A-E9E4-8E40-8DFC-D05EEE6A18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6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6EC78C-3B48-2B4D-A4B3-D1F8D9754C31}"/>
              </a:ext>
            </a:extLst>
          </p:cNvPr>
          <p:cNvSpPr txBox="1"/>
          <p:nvPr userDrawn="1"/>
        </p:nvSpPr>
        <p:spPr>
          <a:xfrm>
            <a:off x="11198268" y="6563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6B0FC-8C09-E548-B098-77AAF7BE3C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9342" y="3209408"/>
            <a:ext cx="1233378" cy="4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809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Data background on 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6F5A26A-E9E4-8E40-8DFC-D05EEE6A18E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269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6EC78C-3B48-2B4D-A4B3-D1F8D9754C31}"/>
              </a:ext>
            </a:extLst>
          </p:cNvPr>
          <p:cNvSpPr txBox="1"/>
          <p:nvPr userDrawn="1"/>
        </p:nvSpPr>
        <p:spPr>
          <a:xfrm>
            <a:off x="11198268" y="6563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6B0FC-8C09-E548-B098-77AAF7BE3C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79311" y="6124454"/>
            <a:ext cx="1233378" cy="4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062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Data background on blu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water, outdoor, building&#10;&#10;Description automatically generated">
            <a:extLst>
              <a:ext uri="{FF2B5EF4-FFF2-40B4-BE49-F238E27FC236}">
                <a16:creationId xmlns:a16="http://schemas.microsoft.com/office/drawing/2014/main" id="{F3A99290-0A68-1B43-BCA4-695A4CDFB2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6EC78C-3B48-2B4D-A4B3-D1F8D9754C31}"/>
              </a:ext>
            </a:extLst>
          </p:cNvPr>
          <p:cNvSpPr txBox="1"/>
          <p:nvPr userDrawn="1"/>
        </p:nvSpPr>
        <p:spPr>
          <a:xfrm>
            <a:off x="11198268" y="65636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F6B0FC-8C09-E548-B098-77AAF7BE3C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9342" y="3209408"/>
            <a:ext cx="1233378" cy="439184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705D74A-7E78-4D4E-8081-C22676C6D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60792" y="1822499"/>
            <a:ext cx="5560646" cy="149861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i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6822E5B-A6F8-9F4D-A140-BF3320BB15DD}"/>
              </a:ext>
            </a:extLst>
          </p:cNvPr>
          <p:cNvSpPr/>
          <p:nvPr userDrawn="1"/>
        </p:nvSpPr>
        <p:spPr>
          <a:xfrm>
            <a:off x="6045200" y="3425680"/>
            <a:ext cx="6146800" cy="56059"/>
          </a:xfrm>
          <a:prstGeom prst="rect">
            <a:avLst/>
          </a:prstGeom>
          <a:solidFill>
            <a:srgbClr val="FF6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79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>
            <a:extLst>
              <a:ext uri="{FF2B5EF4-FFF2-40B4-BE49-F238E27FC236}">
                <a16:creationId xmlns:a16="http://schemas.microsoft.com/office/drawing/2014/main" id="{5083E9A2-ECF1-4720-93AA-B553BB2AFD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3783" y="2055908"/>
            <a:ext cx="4679996" cy="36003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lang="en-US" sz="20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2pPr>
            <a:lvl3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3pPr>
            <a:lvl4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4pPr>
            <a:lvl5pPr>
              <a:defRPr lang="ro-RO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2BBD0368-5513-4D4D-903F-B6E00F22F4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3783" y="1653913"/>
            <a:ext cx="4679997" cy="321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62C0234E-3EFC-4450-A6FE-C5573D50811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84" y="886610"/>
            <a:ext cx="9404350" cy="5892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rgbClr val="FF6A0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 sz="3200">
                <a:solidFill>
                  <a:srgbClr val="FF6A03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o-RO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837201F-90C9-4468-AE2E-82C83E2D52AB}"/>
              </a:ext>
            </a:extLst>
          </p:cNvPr>
          <p:cNvCxnSpPr>
            <a:cxnSpLocks/>
          </p:cNvCxnSpPr>
          <p:nvPr userDrawn="1"/>
        </p:nvCxnSpPr>
        <p:spPr>
          <a:xfrm>
            <a:off x="5649197" y="1668362"/>
            <a:ext cx="0" cy="3953505"/>
          </a:xfrm>
          <a:prstGeom prst="line">
            <a:avLst/>
          </a:prstGeom>
          <a:ln>
            <a:solidFill>
              <a:srgbClr val="FF6A0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B7CA5130-1F73-4293-8C4A-8F0F0CABD8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886017" y="2055908"/>
            <a:ext cx="4679996" cy="36003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lang="en-US" sz="20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2pPr>
            <a:lvl3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3pPr>
            <a:lvl4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4pPr>
            <a:lvl5pPr>
              <a:defRPr lang="ro-RO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A2B8D09D-14F0-49E0-9CA8-1EDA48CE26C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86017" y="1653913"/>
            <a:ext cx="4679997" cy="321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3885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3AAFD-7AC1-9F41-B834-4ED902D8D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CB2BA-6621-AA4F-8D46-24A5ACB0B6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3D2E6-5A1E-1B48-A42B-4AF3A5385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343E58-865C-E54D-A321-E1FD383B9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9F0A-D529-E046-A7C1-7FEC830B2562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2C51D7-6877-444F-A720-3D2B4F72E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F3A94-E334-AF46-A796-80CE9606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60AA-493B-D34C-918B-318B3169A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934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550B9-AA3F-6246-953A-07AA55AE9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1E25D-2630-4442-8D55-9C5C5DDEF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73336A-6A83-814C-B7D5-D103E7E17B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412F82C-3815-0948-B66A-18B1652EE4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B594FC-32E1-8C49-AF86-031DEFBD93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11C247-89F4-924B-900E-0A6032054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9F0A-D529-E046-A7C1-7FEC830B2562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979AEF-4011-E54B-BE5A-5533A1C1F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59C175-8152-DE4F-A19C-3D1C2F64B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60AA-493B-D34C-918B-318B3169A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864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15F7B-A9E2-114C-A14A-C5648F26E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783603-E532-F744-891F-D5FF31E22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9F0A-D529-E046-A7C1-7FEC830B2562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48D24-6E51-B649-A58D-38668DB21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C2DFF7-623F-FB41-8689-98B4BC798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60AA-493B-D34C-918B-318B3169A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5745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94950-04C3-6F4A-8258-D0C4C8CEA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9F0A-D529-E046-A7C1-7FEC830B2562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9CA56E-ACB4-D64C-A1B2-EDE443D563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413E7-EC76-AF4F-828C-B6867D65B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60AA-493B-D34C-918B-318B3169A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635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F0EBE-D179-7141-A98A-88687C695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28312-AEB0-1C4F-875E-88A9B785A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72CC3-C7BC-8B49-AD00-35E35091C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9AED26-67DB-DD4A-B5E8-7AA746ECC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9F0A-D529-E046-A7C1-7FEC830B2562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45F8CE-C473-5346-9805-050B7E8C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01C71-40FB-BB49-8444-FB7F3DAC1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60AA-493B-D34C-918B-318B3169A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3334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249-3181-9349-A102-E695B338D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43ED9-28F3-6A40-A067-7308775477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F0CC41-0D4B-8A46-AF00-587D4F3903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8FA83-9C5F-0143-9CDB-3A746888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9F0A-D529-E046-A7C1-7FEC830B2562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01B8E-14E9-764A-BEF1-CB10B0BD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F3F6E-7F98-1049-BC54-F340D497B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60AA-493B-D34C-918B-318B3169A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274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ED5A-79F2-E04F-A005-D1AFA0472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BF8D8E-635F-FE49-9CCC-3844953A1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C2F874-F6F6-E44A-B778-F7D5EC4B1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9F0A-D529-E046-A7C1-7FEC830B2562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72FE4-E339-D043-AB6F-31805FFAF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DEECA2-09D2-2B4D-BB53-2A645AB7A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60AA-493B-D34C-918B-318B3169A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04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F91F4-3597-2B41-B429-604539089F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2B6363-DEE7-6C44-87CB-F70B8CB14F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850BC-D80D-5441-AC6C-319BCEA67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39F0A-D529-E046-A7C1-7FEC830B2562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CF23E-FDF3-FB43-8BF7-94D102F19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C5E75D-E256-4A4B-A166-734296E54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560AA-493B-D34C-918B-318B3169A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05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30AC8AA-F72D-45A2-9C85-4F27E9AEAF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84" y="886610"/>
            <a:ext cx="7824787" cy="5892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rgbClr val="FF6A0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 sz="3200">
                <a:solidFill>
                  <a:srgbClr val="FF6A03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endParaRPr lang="ro-RO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8890A3B2-FB57-4809-8ECE-42E027B0B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783" y="1658984"/>
            <a:ext cx="9464224" cy="3997234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defRPr lang="en-US" sz="2000" kern="1200" dirty="0" smtClean="0">
                <a:solidFill>
                  <a:srgbClr val="0127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2pPr>
            <a:lvl3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3pPr>
            <a:lvl4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4pPr>
            <a:lvl5pPr>
              <a:defRPr lang="ro-RO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887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5">
            <a:extLst>
              <a:ext uri="{FF2B5EF4-FFF2-40B4-BE49-F238E27FC236}">
                <a16:creationId xmlns:a16="http://schemas.microsoft.com/office/drawing/2014/main" id="{EC94B9FD-F216-4692-9DD8-10FE4A599AC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9668" y="5257801"/>
            <a:ext cx="6328331" cy="1024048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lang="en-US" sz="40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lang="en-US" sz="2000" b="1" kern="1200" dirty="0" smtClean="0">
                <a:solidFill>
                  <a:srgbClr val="EA502D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2pPr>
            <a:lvl3pPr>
              <a:defRPr lang="en-US" sz="2000" b="1" kern="1200" dirty="0" smtClean="0">
                <a:solidFill>
                  <a:srgbClr val="EA502D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3pPr>
            <a:lvl4pPr>
              <a:defRPr lang="en-US" sz="2000" b="1" kern="1200" dirty="0" smtClean="0">
                <a:solidFill>
                  <a:srgbClr val="EA502D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4pPr>
            <a:lvl5pPr>
              <a:defRPr lang="ro-RO" sz="2000" b="1" kern="1200" dirty="0" smtClean="0">
                <a:solidFill>
                  <a:srgbClr val="EA502D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This is a slide title</a:t>
            </a:r>
          </a:p>
          <a:p>
            <a:pPr lvl="0"/>
            <a:r>
              <a:rPr lang="en-US" dirty="0" err="1"/>
              <a:t>spaning</a:t>
            </a:r>
            <a:r>
              <a:rPr lang="en-US" dirty="0"/>
              <a:t> on two lines</a:t>
            </a:r>
          </a:p>
        </p:txBody>
      </p:sp>
    </p:spTree>
    <p:extLst>
      <p:ext uri="{BB962C8B-B14F-4D97-AF65-F5344CB8AC3E}">
        <p14:creationId xmlns:p14="http://schemas.microsoft.com/office/powerpoint/2010/main" val="275028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63611-E9DB-4057-A5C7-C278EBAA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E71B0-BC92-4CB8-B44D-0002B9BCB9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C7AD1-5397-4FC2-BA80-1195C6520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ABD99-88BA-4A90-A49B-E9AF96E30EDD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52A69E-563B-43D1-B35C-BF52B0C40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BBB81-405D-4A78-908F-9904512C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8CB37-1801-402D-A29A-F9A402A4A3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717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7150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8CC07-B92C-488D-9E87-CFDEF13F66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5109368"/>
            <a:ext cx="6487026" cy="1325563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THANK YOU!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1452091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ECFF7-05F1-4BAC-9840-321DC2B81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5FC39-32DA-4239-8E53-AA8D526123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C9322A-1DCF-4B3C-B7F9-DF513F9C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C4A2-D9D7-4011-B94B-9E3E51BC53CB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031F6-6D76-405A-94F8-45F1ABCF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EECD2-07B8-4969-9AAB-8D12BE24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F60-7AD8-44E4-A51C-B3C334D6F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689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75F43-7E2A-4299-BF8A-76D847BA5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B86AFD-EB27-4D60-908E-969679A69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531B6-E058-4004-8F91-C30AE08D5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C4A2-D9D7-4011-B94B-9E3E51BC53CB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3FA261-474B-4C6E-96C2-16C0AB4D6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466F8-C41B-459B-A746-FA21E33A7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F60-7AD8-44E4-A51C-B3C334D6F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421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7D2B4-82B1-4414-BBD4-EB0AA3597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5B898-ADF7-4020-BD24-FD47AF62CE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F1F55-4CFE-426A-9E0D-0608E8C6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C4A2-D9D7-4011-B94B-9E3E51BC53CB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599FC5-EEEA-4F30-AA4E-4B48C53B0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192EB-879B-4A73-8D9D-C61F02706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F60-7AD8-44E4-A51C-B3C334D6F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6080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5FFF0-EB1A-44CA-B85E-5816FF6E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87C3F-FEE9-4BEB-980D-95D5AF30B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3DEAD6-D834-4AEA-A2F0-00DE2A87B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51C9C6-117C-49BD-B946-EF505CA16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C4A2-D9D7-4011-B94B-9E3E51BC53CB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E917CF-A636-480D-9569-B4DB2AE39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0612D6-518A-4108-8B15-BF9380301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F60-7AD8-44E4-A51C-B3C334D6F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495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CE836-52FE-4299-8E8E-521E3309E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726D3-38B3-42B2-B655-38F741CAF4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485436-2928-4007-80FD-3F6EC81EC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5481D5-F805-4D53-82EF-90B7D6C8C9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F62AE0-20FA-40B3-B2D1-91C53F66F3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22EB4-F346-4ACC-9960-C20E1E79E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C4A2-D9D7-4011-B94B-9E3E51BC53CB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65AF21-9FDF-4D4B-AE83-094317E0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960178-7858-4A54-8543-00ADD8E13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F60-7AD8-44E4-A51C-B3C334D6F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016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9B3B9-F5EF-41BA-B2AE-B2566DC14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73F05F-58E8-480F-BCA9-0D819EFB1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C4A2-D9D7-4011-B94B-9E3E51BC53CB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786877-DE27-4767-ADF3-439191049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B8CA50-B3C6-46DA-B4E1-D23F1C9A9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F60-7AD8-44E4-A51C-B3C334D6F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033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6C012-CF56-48B1-AB1C-892AD8A7F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C4A2-D9D7-4011-B94B-9E3E51BC53CB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91989F-979F-496D-B060-5FAF3E28E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70752-70B1-4854-BCF5-F76C648FB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F60-7AD8-44E4-A51C-B3C334D6F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25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AD6F7D-03D1-4658-B224-0E860DEAA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63E3B-9ABC-446D-BE98-7BE79125D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3D5D4A-E6BF-4D4F-8C47-6A18276AD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400B3-2414-4E2F-AA01-ED5AAD058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C4A2-D9D7-4011-B94B-9E3E51BC53CB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BC3847-9456-49C3-821F-61E60D108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E98088-BBEA-4814-85D8-C18705341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F60-7AD8-44E4-A51C-B3C334D6F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774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CE3D-2D26-454C-9499-1D092E202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36801-E966-9A44-ADFE-A5F3DE084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DD633-425B-574E-A0E0-D40C6E35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9D43-0404-924C-B44E-EDA62BE3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AA5B8-A400-AE46-A7D6-1BCC16B2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03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99973-B94E-4540-BBED-69DB7AF6B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9BCCD2-5286-47A2-9F92-547E746CAC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69A286-E8C3-45D5-A741-969338FA9E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8FA0BF-60A7-435A-AEC4-5D9A87A34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C4A2-D9D7-4011-B94B-9E3E51BC53CB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E137B-FC6E-4F84-A122-329135222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6963C6-7130-4847-AA33-71BC741AA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F60-7AD8-44E4-A51C-B3C334D6F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8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8F1E6-5B0B-492C-AF61-1C9C25494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EE7B9-E21B-4879-8FE5-7C21825CA1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4D679-8DC4-4D1E-A95F-99A8DA9F7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C4A2-D9D7-4011-B94B-9E3E51BC53CB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A69E87-6D4C-48BF-9910-354A8B10D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90038D-E015-421B-AB74-69AEB4952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F60-7AD8-44E4-A51C-B3C334D6F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6554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D7D1AF-F0EE-429F-9705-26FFCB6F61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8D6049-8D7E-4315-8AD7-A7F2EB3FD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5B753-3E66-49A4-94AA-6B138F36E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51C4A2-D9D7-4011-B94B-9E3E51BC53CB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58B707-B038-4607-9C41-B8A1804E1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4CA8B-29C1-4A0A-880C-2BCDDF7F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D20F60-7AD8-44E4-A51C-B3C334D6F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012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ata background on blu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A47264-C4F0-41CE-B6D8-8AE167B872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245" y="3212878"/>
            <a:ext cx="1158455" cy="422708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 userDrawn="1"/>
        </p:nvSpPr>
        <p:spPr>
          <a:xfrm>
            <a:off x="8577973" y="281776"/>
            <a:ext cx="3252617" cy="3067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True Enterprise</a:t>
            </a:r>
            <a:r>
              <a:rPr lang="en-US" sz="1600" b="1" baseline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cs typeface="Calibri"/>
              </a:rPr>
              <a:t> RPA</a:t>
            </a:r>
            <a:endParaRPr lang="en-US" sz="16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68546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5667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1739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AFB9-7F5B-3E42-A3C9-00D8874164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12F2FA-1B2A-8646-94A0-CA23852F2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D2F209-412D-684B-A200-3AF85D7C6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9F6A-F8C4-D543-9F6A-7C4D11060BFC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3061A-8052-2940-8D5B-35C84C0C7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50A3CC-2D68-C04D-9B94-819E57FEE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0E667-9ADB-B04C-85B5-9EE733EBC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5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D3342-18FF-5B42-93D4-AB1BBC59D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8CB27-58BC-9F4A-B453-8461819C5A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DD6BCB-FE57-1642-90AC-0CBA9BED4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9F6A-F8C4-D543-9F6A-7C4D11060BFC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088F78-3C10-1E44-8000-6D359710F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CA97A-2458-5E44-9F0C-FCA94AE5A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0E667-9ADB-B04C-85B5-9EE733EBC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9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7C758-7866-5341-86A0-820C894F2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122D9-0346-6A45-8247-F65BDD6653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4005A-7430-D446-8D09-9E63F6EDC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9F6A-F8C4-D543-9F6A-7C4D11060BFC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11233-D92C-614F-BA57-3FD74B931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0568F-2C49-394E-A474-264948A60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0E667-9ADB-B04C-85B5-9EE733EBC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1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9F270-926E-E546-8B50-1B656311C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9ACF1-E634-B44F-8F4C-5AFCEAB0AB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C38BD-6B05-F64F-8848-82E04B703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F51B9-7BAF-2941-BA68-777DE435D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9F6A-F8C4-D543-9F6A-7C4D11060BFC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32A34-01F9-554E-8E4E-467E0029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E58CBD-A167-A54A-A04D-9521AC255B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0E667-9ADB-B04C-85B5-9EE733EBC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22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AB3E-CE89-F746-90D6-12E8A51C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1F6B3-88D7-BB42-89AD-00253B99C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5AD50-8317-FC40-8F5B-67AF3A4B1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284AA-4D28-F84C-8396-E73A2BE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D42C3-CA76-BE47-9A31-08B754AD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79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F035D-06BD-7A49-A047-B1A58F2CA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F993AF-58B7-2B44-96F7-9112F1880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940D1-353F-AC48-8866-EEA767CDD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C5467C-1451-264B-95E7-9C953DA338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9E261E-0BDE-F64D-9388-07B90FFA1F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084902-CB21-3445-B032-F6379EFAD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9F6A-F8C4-D543-9F6A-7C4D11060BFC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4D4296-A554-F145-99A1-365954B84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669E24-E553-2346-BF39-75E4F18E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0E667-9ADB-B04C-85B5-9EE733EBC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9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E6712-1C3A-D44D-8408-8C8A1A5F0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916498-082A-BD47-8E7B-3EAA7FF28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9F6A-F8C4-D543-9F6A-7C4D11060BFC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D1D8DC-7233-EB4B-AEDF-D660F3F98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C0A7C8-0D83-F94E-9BCA-F19F1287E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0E667-9ADB-B04C-85B5-9EE733EBC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60C170-6DA4-E74B-8777-CB67DD6E6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9F6A-F8C4-D543-9F6A-7C4D11060BFC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452980-5E9E-7D43-B58C-71A4C4F1B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12040-2AE3-944F-B338-972C6801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0E667-9ADB-B04C-85B5-9EE733EBC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25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0EC1F-904C-6746-B06A-C70F6F87A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4D7BD4-61FE-104A-9EBF-93C3C52D5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D615BC-E755-EC47-A16B-4B23099AF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C2918-FE93-6E4B-A1AB-2D2AC5111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9F6A-F8C4-D543-9F6A-7C4D11060BFC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4AFEB7-EF8F-C544-83B7-C8AC9DDD6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BF5247-F386-2A44-A49A-90D91E69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0E667-9ADB-B04C-85B5-9EE733EBC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4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5E2F1-BE4B-3741-A9E4-D54B0DDE4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07B338-53CB-E143-A5A4-5534156BAF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A6304-0A7F-F74A-9E78-D49166068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FCC58C-CB09-6B44-9AC4-156A0B182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9F6A-F8C4-D543-9F6A-7C4D11060BFC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E951A-880E-2545-A532-5DD32CAE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5F443F-AF80-5645-9B4B-59461CA83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0E667-9ADB-B04C-85B5-9EE733EBC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57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E27F-BA08-DA47-8541-18988B99A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2EB405-42FB-044E-9F9D-2FB1F1928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1FE04-6493-224F-BFE9-AE1903A95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9F6A-F8C4-D543-9F6A-7C4D11060BFC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1BCB7B-2B70-4745-9D2E-C40D7E0F6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6487EA-401E-C44C-9324-4DE2137B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0E667-9ADB-B04C-85B5-9EE733EBC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42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860859-F9DE-BE46-813C-548317276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62FBC5-7A57-B144-81A8-56054465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9E1EC-28E8-6348-96A3-4D2DBD0C8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9F6A-F8C4-D543-9F6A-7C4D11060BFC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5B173-45E0-DA4C-B638-08BDE9B59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1A421B-337E-A347-8821-60A1B514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0E667-9ADB-B04C-85B5-9EE733EBC5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31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30AC8AA-F72D-45A2-9C85-4F27E9AEAF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84" y="886610"/>
            <a:ext cx="7824787" cy="5892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rgbClr val="FF6A0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 sz="3200">
                <a:solidFill>
                  <a:srgbClr val="FF6A03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o-RO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8890A3B2-FB57-4809-8ECE-42E027B0B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783" y="1658984"/>
            <a:ext cx="9464224" cy="3997234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defRPr lang="en-US" sz="2000" kern="1200" dirty="0" smtClean="0">
                <a:solidFill>
                  <a:srgbClr val="01275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2pPr>
            <a:lvl3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3pPr>
            <a:lvl4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4pPr>
            <a:lvl5pPr>
              <a:defRPr lang="ro-RO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55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3A7F3A-8594-48EA-BB0A-4682625225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94390" y="886608"/>
            <a:ext cx="7824787" cy="605308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rgbClr val="FF6A0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 sz="3200">
                <a:solidFill>
                  <a:srgbClr val="FF6A03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o-R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4BED1-7F4F-42C1-B627-86A72B1ABC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4389" y="1860884"/>
            <a:ext cx="9480515" cy="4668253"/>
          </a:xfrm>
        </p:spPr>
        <p:txBody>
          <a:bodyPr>
            <a:normAutofit/>
          </a:bodyPr>
          <a:lstStyle>
            <a:lvl1pPr algn="just">
              <a:defRPr sz="2000">
                <a:solidFill>
                  <a:srgbClr val="01275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783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4CE3D-2D26-454C-9499-1D092E202C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B36801-E966-9A44-ADFE-A5F3DE084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DD633-425B-574E-A0E0-D40C6E35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59D43-0404-924C-B44E-EDA62BE38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AA5B8-A400-AE46-A7D6-1BCC16B2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14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FFA1-DB46-FE45-8264-83D426D8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D12D2-6CEF-5344-AB47-ED0CBB344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8F137-A61F-6E4D-AD2D-9D9DF3233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F2B14-A293-0544-911F-B767CEA1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7BC32-E650-9243-8BB8-EDDF1BCDD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12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AB3E-CE89-F746-90D6-12E8A51C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1F6B3-88D7-BB42-89AD-00253B99C1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75AD50-8317-FC40-8F5B-67AF3A4B1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284AA-4D28-F84C-8396-E73A2BE64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D42C3-CA76-BE47-9A31-08B754AD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9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8FFA1-DB46-FE45-8264-83D426D8A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D12D2-6CEF-5344-AB47-ED0CBB344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8F137-A61F-6E4D-AD2D-9D9DF3233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FF2B14-A293-0544-911F-B767CEA1D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7BC32-E650-9243-8BB8-EDDF1BCDD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4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76F4-83F2-704E-9E16-DEAF9916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0D4A2-960D-7F4F-9CEF-97153ADF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3E87C-6AF4-7B46-9A89-1916BD7A8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7093C-E437-3345-8C53-B886D8C0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E31B0-6828-9947-9B7E-E86334E4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363B8-215F-F947-9AB7-87DD435DC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1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AF5D1-D069-DA49-BE22-ADDA93E0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746FC-6CA8-7B4D-8623-994FC4BA5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85161-5BE8-0841-858F-866C486DB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B440AA-C188-8641-B579-B57815640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E8C0E6-F5D8-B348-9ED5-75B79E3F0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6EA1A9-FB05-F142-BBB0-4BDEA59D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45DF91-D78D-764A-BECD-E3E8059DD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A8D97C-D151-A248-9C19-D8D10408A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03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E86CC-02BF-3842-9E38-04AD4D0E2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32621-8B63-E94D-83E3-BDE9A09A1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F880A3-A269-A948-A148-91E2A3B19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4E5EF-605C-AA4A-9E75-B77244F80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15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8E0E3E-DF26-7048-9BE8-9D39BB768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FC6E28-14B8-3C42-98C5-CF5D7DD36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4F097-FFCD-8C43-9FD6-C3EA82DD5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82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ABB24-DDEF-BA45-A5F6-9CBF76DCF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5181CF-0953-314F-9C21-73B1676D8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56D14-83DF-8741-BAA9-ECF37127C5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066B-DDBB-E446-808D-D16417CD7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B3ADE5-9D55-B34D-8337-3FB59F46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D71F68-0EE6-0C43-8692-254ABE795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0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66007-C313-8445-8B28-75EFDBB6E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0BC4D8-6123-E94B-A6AC-9F06DD7D26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E2C41E-D21A-8541-8AE6-E09BB724F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4660C3-CB45-5B45-8234-C48A427D9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BED2F-C8DC-F048-B151-7A89CA28D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CC0507-8E1D-4045-8A2E-4D15C9AA4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99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3483F-341A-D449-BF01-124717A8C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7722B7-997C-7747-BE33-9F56C9529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0B667E-69E1-E449-B366-2978D7B8E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48553-4A69-9848-BCF1-3AADBE9A7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2C1C9-6408-064F-8467-12D58C86A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ECC8D-4FC8-6A41-808C-BAE18EB77C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7F6961-6F76-8C4C-9767-64C580C60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3B1895-7F38-B848-89F0-E954F2C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F73A28-D01A-BD47-ACF3-A5AEAA4D5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C3251-F447-3F4A-889D-D0E21D640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76F4-83F2-704E-9E16-DEAF99167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0D4A2-960D-7F4F-9CEF-97153ADFE0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13E87C-6AF4-7B46-9A89-1916BD7A8E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7093C-E437-3345-8C53-B886D8C0B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AE31B0-6828-9947-9B7E-E86334E40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4363B8-215F-F947-9AB7-87DD435DC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63A7F3A-8594-48EA-BB0A-4682625225D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94390" y="886608"/>
            <a:ext cx="7824787" cy="605308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rgbClr val="FF6A0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 sz="3200">
                <a:solidFill>
                  <a:srgbClr val="FF6A03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o-R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24BED1-7F4F-42C1-B627-86A72B1ABC4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4389" y="1860884"/>
            <a:ext cx="9480515" cy="4668253"/>
          </a:xfrm>
        </p:spPr>
        <p:txBody>
          <a:bodyPr>
            <a:normAutofit/>
          </a:bodyPr>
          <a:lstStyle>
            <a:lvl1pPr algn="just">
              <a:defRPr sz="2000">
                <a:solidFill>
                  <a:srgbClr val="01275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7845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52FE993E-EC57-40A6-BA1E-277E5935A22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84" y="886610"/>
            <a:ext cx="7824787" cy="5892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rgbClr val="FF6A03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 sz="3200">
                <a:solidFill>
                  <a:srgbClr val="FF6A03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o-RO" dirty="0"/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31ADD96C-CD43-4334-B15C-D9F1A2D5B9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783" y="2055908"/>
            <a:ext cx="9464224" cy="36003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None/>
              <a:defRPr lang="en-US" sz="20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2pPr>
            <a:lvl3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3pPr>
            <a:lvl4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4pPr>
            <a:lvl5pPr>
              <a:defRPr lang="ro-RO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B731FE6C-968C-47C0-A291-2DB265551D8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3783" y="1515499"/>
            <a:ext cx="7824788" cy="3210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01649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930AC8AA-F72D-45A2-9C85-4F27E9AEAF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3784" y="886610"/>
            <a:ext cx="7824787" cy="589264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  <a:lvl2pPr marL="457200" indent="0">
              <a:buNone/>
              <a:defRPr sz="3200">
                <a:solidFill>
                  <a:srgbClr val="FF6A03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endParaRPr lang="ro-RO" dirty="0"/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8890A3B2-FB57-4809-8ECE-42E027B0BB6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3783" y="1658984"/>
            <a:ext cx="9464224" cy="3997234"/>
          </a:xfrm>
          <a:prstGeom prst="rect">
            <a:avLst/>
          </a:prstGeom>
        </p:spPr>
        <p:txBody>
          <a:bodyPr>
            <a:normAutofit/>
          </a:bodyPr>
          <a:lstStyle>
            <a:lvl1pPr algn="just">
              <a:defRPr lang="en-US" sz="2000" kern="1200" dirty="0" smtClean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2pPr>
            <a:lvl3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3pPr>
            <a:lvl4pPr>
              <a:defRPr lang="en-US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4pPr>
            <a:lvl5pPr>
              <a:defRPr lang="ro-RO" sz="2400" kern="1200" dirty="0" smtClean="0">
                <a:solidFill>
                  <a:schemeClr val="bg1"/>
                </a:solidFill>
                <a:latin typeface="Poppins" panose="02000000000000000000" pitchFamily="2" charset="0"/>
                <a:ea typeface="+mn-ea"/>
                <a:cs typeface="Poppins" panose="02000000000000000000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1165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eople Title: Title, Date, Name">
  <p:cSld name="People Title: Title, Date, Nam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Shape 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339" y="261635"/>
            <a:ext cx="1136483" cy="4062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5993829" y="4667717"/>
            <a:ext cx="5338893" cy="341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rgbClr val="CAE2F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Verdana"/>
              <a:buChar char="–"/>
              <a:defRPr sz="2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Font typeface="Verdana"/>
              <a:buChar char="–"/>
              <a:defRPr sz="20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2"/>
          </p:nvPr>
        </p:nvSpPr>
        <p:spPr>
          <a:xfrm>
            <a:off x="5993828" y="5106261"/>
            <a:ext cx="5893372" cy="103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Verdana"/>
              <a:buNone/>
              <a:defRPr sz="3200" b="0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3"/>
          </p:nvPr>
        </p:nvSpPr>
        <p:spPr>
          <a:xfrm>
            <a:off x="5907088" y="3322159"/>
            <a:ext cx="5426075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Verdana"/>
              <a:buNone/>
              <a:defRPr sz="3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Verdana"/>
              <a:buNone/>
              <a:defRPr sz="3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Verdana"/>
              <a:buNone/>
              <a:defRPr sz="3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Verdana"/>
              <a:buNone/>
              <a:defRPr sz="3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Verdana"/>
              <a:buNone/>
              <a:defRPr sz="3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/>
          <p:nvPr/>
        </p:nvSpPr>
        <p:spPr>
          <a:xfrm>
            <a:off x="6045200" y="4051300"/>
            <a:ext cx="6146800" cy="1143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574091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eople Divider: Title">
  <p:cSld name="People Divider: 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339" y="261635"/>
            <a:ext cx="1136483" cy="406266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5907088" y="3322159"/>
            <a:ext cx="5426075" cy="618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Verdana"/>
              <a:buNone/>
              <a:defRPr sz="3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Verdana"/>
              <a:buNone/>
              <a:defRPr sz="3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Verdana"/>
              <a:buNone/>
              <a:defRPr sz="3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Verdana"/>
              <a:buNone/>
              <a:defRPr sz="3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800"/>
              <a:buFont typeface="Verdana"/>
              <a:buNone/>
              <a:defRPr sz="38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/>
          <p:nvPr/>
        </p:nvSpPr>
        <p:spPr>
          <a:xfrm>
            <a:off x="6045200" y="4051300"/>
            <a:ext cx="6146800" cy="114300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548052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: Title, Subtitle, Custom">
  <p:cSld name="Main: Title, Subtitle, Custom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2048256" y="1891413"/>
            <a:ext cx="9289693" cy="393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2102831" y="1489714"/>
            <a:ext cx="59436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011680" y="182880"/>
            <a:ext cx="6196334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72B2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2372B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6466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yscape Main: Header, Subtitle, Custom">
  <p:cSld name="Cityscape Main: Header, Subtitle, Custom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2048256" y="1891413"/>
            <a:ext cx="9289693" cy="3932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40" name="Shape 40"/>
          <p:cNvPicPr preferRelativeResize="0"/>
          <p:nvPr/>
        </p:nvPicPr>
        <p:blipFill rotWithShape="1">
          <a:blip r:embed="rId2">
            <a:alphaModFix amt="70000"/>
          </a:blip>
          <a:srcRect/>
          <a:stretch/>
        </p:blipFill>
        <p:spPr>
          <a:xfrm>
            <a:off x="1651000" y="3058508"/>
            <a:ext cx="10541000" cy="3799492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2102831" y="1489714"/>
            <a:ext cx="594360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title"/>
          </p:nvPr>
        </p:nvSpPr>
        <p:spPr>
          <a:xfrm>
            <a:off x="2011680" y="182880"/>
            <a:ext cx="6196334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72B2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2372B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97776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, Title, 3-column content">
  <p:cSld name="Main, Title, 3-column conten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2048255" y="3272589"/>
            <a:ext cx="2902439" cy="2966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5130769" y="3272589"/>
            <a:ext cx="2990849" cy="2966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3"/>
          </p:nvPr>
        </p:nvSpPr>
        <p:spPr>
          <a:xfrm>
            <a:off x="8327032" y="3272589"/>
            <a:ext cx="2990849" cy="2966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4"/>
          </p:nvPr>
        </p:nvSpPr>
        <p:spPr>
          <a:xfrm>
            <a:off x="2048255" y="2652105"/>
            <a:ext cx="2902439" cy="424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Verdana"/>
              <a:buNone/>
              <a:defRPr sz="2400" b="1" i="0" u="none" strike="noStrike" cap="none">
                <a:solidFill>
                  <a:srgbClr val="E74C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5"/>
          </p:nvPr>
        </p:nvSpPr>
        <p:spPr>
          <a:xfrm>
            <a:off x="5130769" y="2652105"/>
            <a:ext cx="2990849" cy="424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Verdana"/>
              <a:buNone/>
              <a:defRPr sz="2400" b="1" i="0" u="none" strike="noStrike" cap="none">
                <a:solidFill>
                  <a:srgbClr val="E74C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6"/>
          </p:nvPr>
        </p:nvSpPr>
        <p:spPr>
          <a:xfrm>
            <a:off x="8327032" y="2652105"/>
            <a:ext cx="2990849" cy="4240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Verdana"/>
              <a:buNone/>
              <a:defRPr sz="2400" b="1" i="0" u="none" strike="noStrike" cap="none">
                <a:solidFill>
                  <a:srgbClr val="E74C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50" name="Shape 50"/>
          <p:cNvCxnSpPr/>
          <p:nvPr/>
        </p:nvCxnSpPr>
        <p:spPr>
          <a:xfrm rot="10800000">
            <a:off x="5046246" y="1525617"/>
            <a:ext cx="0" cy="4713818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51" name="Shape 51"/>
          <p:cNvCxnSpPr/>
          <p:nvPr/>
        </p:nvCxnSpPr>
        <p:spPr>
          <a:xfrm rot="10800000">
            <a:off x="8224683" y="1525617"/>
            <a:ext cx="0" cy="4713818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52" name="Shape 52"/>
          <p:cNvSpPr txBox="1">
            <a:spLocks noGrp="1"/>
          </p:cNvSpPr>
          <p:nvPr>
            <p:ph type="body" idx="7"/>
          </p:nvPr>
        </p:nvSpPr>
        <p:spPr>
          <a:xfrm>
            <a:off x="2048704" y="1527334"/>
            <a:ext cx="2902358" cy="1013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Verdana"/>
              <a:buNone/>
              <a:defRPr sz="4000" b="1" i="0" u="none" strike="noStrike" cap="none">
                <a:solidFill>
                  <a:srgbClr val="E74C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8"/>
          </p:nvPr>
        </p:nvSpPr>
        <p:spPr>
          <a:xfrm>
            <a:off x="5130769" y="1527334"/>
            <a:ext cx="2990766" cy="1013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Verdana"/>
              <a:buNone/>
              <a:defRPr sz="4000" b="1" i="0" u="none" strike="noStrike" cap="none">
                <a:solidFill>
                  <a:srgbClr val="E74C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9"/>
          </p:nvPr>
        </p:nvSpPr>
        <p:spPr>
          <a:xfrm>
            <a:off x="8327032" y="1527334"/>
            <a:ext cx="2990766" cy="1013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4000"/>
              <a:buFont typeface="Verdana"/>
              <a:buNone/>
              <a:defRPr sz="4000" b="1" i="0" u="none" strike="noStrike" cap="none">
                <a:solidFill>
                  <a:srgbClr val="E74C2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2011680" y="182880"/>
            <a:ext cx="6196334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72B2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2372B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496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7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4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0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6000"/>
                            </p:stCondLst>
                            <p:childTnLst>
                              <p:par>
                                <p:cTn id="1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000"/>
                            </p:stCondLst>
                            <p:childTnLst>
                              <p:par>
                                <p:cTn id="1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8000"/>
                            </p:stCondLst>
                            <p:childTnLst>
                              <p:par>
                                <p:cTn id="1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9000"/>
                            </p:stCondLst>
                            <p:childTnLst>
                              <p:par>
                                <p:cTn id="1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3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0"/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4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9000"/>
                            </p:stCondLst>
                            <p:childTnLst>
                              <p:par>
                                <p:cTn id="2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1000"/>
                            </p:stCondLst>
                            <p:childTnLst>
                              <p:par>
                                <p:cTn id="2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2000"/>
                            </p:stCondLst>
                            <p:childTnLst>
                              <p:par>
                                <p:cTn id="2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00"/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3000"/>
                            </p:stCondLst>
                            <p:childTnLst>
                              <p:par>
                                <p:cTn id="2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24000"/>
                            </p:stCondLst>
                            <p:childTnLst>
                              <p:par>
                                <p:cTn id="2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5000"/>
                            </p:stCondLst>
                            <p:childTnLst>
                              <p:par>
                                <p:cTn id="2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00"/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6000"/>
                            </p:stCondLst>
                            <p:childTnLst>
                              <p:par>
                                <p:cTn id="2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0"/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7000"/>
                            </p:stCondLst>
                            <p:childTnLst>
                              <p:par>
                                <p:cTn id="2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4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2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290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2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31000"/>
                            </p:stCondLst>
                            <p:childTnLst>
                              <p:par>
                                <p:cTn id="2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1000"/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32000"/>
                            </p:stCondLst>
                            <p:childTnLst>
                              <p:par>
                                <p:cTn id="2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33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34000"/>
                            </p:stCondLst>
                            <p:childTnLst>
                              <p:par>
                                <p:cTn id="2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35000"/>
                            </p:stCondLst>
                            <p:childTnLst>
                              <p:par>
                                <p:cTn id="2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36000"/>
                            </p:stCondLst>
                            <p:childTnLst>
                              <p:par>
                                <p:cTn id="2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1" dur="1000"/>
                                        <p:tgtEl>
                                          <p:spTgt spid="54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37000"/>
                            </p:stCondLst>
                            <p:childTnLst>
                              <p:par>
                                <p:cTn id="2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38000"/>
                            </p:stCondLst>
                            <p:childTnLst>
                              <p:par>
                                <p:cTn id="2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0"/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39000"/>
                            </p:stCondLst>
                            <p:childTnLst>
                              <p:par>
                                <p:cTn id="2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40000"/>
                            </p:stCondLst>
                            <p:childTnLst>
                              <p:par>
                                <p:cTn id="2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1000"/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41000"/>
                            </p:stCondLst>
                            <p:childTnLst>
                              <p:par>
                                <p:cTn id="2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42000"/>
                            </p:stCondLst>
                            <p:childTnLst>
                              <p:par>
                                <p:cTn id="3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43000"/>
                            </p:stCondLst>
                            <p:childTnLst>
                              <p:par>
                                <p:cTn id="3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44000"/>
                            </p:stCondLst>
                            <p:childTnLst>
                              <p:par>
                                <p:cTn id="3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45000"/>
                            </p:stCondLst>
                            <p:childTnLst>
                              <p:par>
                                <p:cTn id="3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4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46000"/>
                            </p:stCondLst>
                            <p:childTnLst>
                              <p:par>
                                <p:cTn id="3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47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48000"/>
                            </p:stCondLst>
                            <p:childTnLst>
                              <p:par>
                                <p:cTn id="3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1000"/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49000"/>
                            </p:stCondLst>
                            <p:childTnLst>
                              <p:par>
                                <p:cTn id="3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50000"/>
                            </p:stCondLst>
                            <p:childTnLst>
                              <p:par>
                                <p:cTn id="3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0"/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51000"/>
                            </p:stCondLst>
                            <p:childTnLst>
                              <p:par>
                                <p:cTn id="3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1000"/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52000"/>
                            </p:stCondLst>
                            <p:childTnLst>
                              <p:par>
                                <p:cTn id="3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3000"/>
                            </p:stCondLst>
                            <p:childTnLst>
                              <p:par>
                                <p:cTn id="3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0"/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54000"/>
                            </p:stCondLst>
                            <p:childTnLst>
                              <p:par>
                                <p:cTn id="3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1000"/>
                                        <p:tgtEl>
                                          <p:spTgt spid="4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columns: Header, Subtitle, Columns">
  <p:cSld name="Icon columns: Header, Subtitle, Columns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705532" y="808782"/>
            <a:ext cx="904764" cy="612522"/>
          </a:xfrm>
          <a:custGeom>
            <a:avLst/>
            <a:gdLst/>
            <a:ahLst/>
            <a:cxnLst/>
            <a:rect l="0" t="0" r="0" b="0"/>
            <a:pathLst>
              <a:path w="21600" h="21600" extrusionOk="0">
                <a:moveTo>
                  <a:pt x="4044" y="0"/>
                </a:moveTo>
                <a:cubicBezTo>
                  <a:pt x="3143" y="0"/>
                  <a:pt x="2380" y="1389"/>
                  <a:pt x="2380" y="3136"/>
                </a:cubicBezTo>
                <a:lnTo>
                  <a:pt x="2380" y="8471"/>
                </a:lnTo>
                <a:cubicBezTo>
                  <a:pt x="2746" y="8395"/>
                  <a:pt x="3090" y="8353"/>
                  <a:pt x="3455" y="8353"/>
                </a:cubicBezTo>
                <a:cubicBezTo>
                  <a:pt x="5338" y="8353"/>
                  <a:pt x="6864" y="9461"/>
                  <a:pt x="6864" y="10813"/>
                </a:cubicBezTo>
                <a:cubicBezTo>
                  <a:pt x="6864" y="10902"/>
                  <a:pt x="6876" y="18666"/>
                  <a:pt x="6876" y="18666"/>
                </a:cubicBezTo>
                <a:lnTo>
                  <a:pt x="20021" y="18666"/>
                </a:lnTo>
                <a:cubicBezTo>
                  <a:pt x="20930" y="18666"/>
                  <a:pt x="21600" y="17541"/>
                  <a:pt x="21600" y="16198"/>
                </a:cubicBezTo>
                <a:lnTo>
                  <a:pt x="21600" y="11092"/>
                </a:lnTo>
                <a:lnTo>
                  <a:pt x="16543" y="11092"/>
                </a:lnTo>
                <a:cubicBezTo>
                  <a:pt x="15635" y="11092"/>
                  <a:pt x="14827" y="9865"/>
                  <a:pt x="14827" y="8522"/>
                </a:cubicBezTo>
                <a:lnTo>
                  <a:pt x="14827" y="7710"/>
                </a:lnTo>
                <a:cubicBezTo>
                  <a:pt x="14827" y="6367"/>
                  <a:pt x="15635" y="5140"/>
                  <a:pt x="16543" y="5140"/>
                </a:cubicBezTo>
                <a:lnTo>
                  <a:pt x="21600" y="5140"/>
                </a:lnTo>
                <a:lnTo>
                  <a:pt x="21600" y="3136"/>
                </a:lnTo>
                <a:cubicBezTo>
                  <a:pt x="21600" y="1389"/>
                  <a:pt x="20854" y="0"/>
                  <a:pt x="19953" y="0"/>
                </a:cubicBezTo>
                <a:lnTo>
                  <a:pt x="4044" y="0"/>
                </a:lnTo>
                <a:close/>
                <a:moveTo>
                  <a:pt x="17207" y="7304"/>
                </a:moveTo>
                <a:cubicBezTo>
                  <a:pt x="16805" y="7304"/>
                  <a:pt x="16475" y="7793"/>
                  <a:pt x="16475" y="8386"/>
                </a:cubicBezTo>
                <a:cubicBezTo>
                  <a:pt x="16475" y="8980"/>
                  <a:pt x="16805" y="9460"/>
                  <a:pt x="17207" y="9460"/>
                </a:cubicBezTo>
                <a:cubicBezTo>
                  <a:pt x="17608" y="9460"/>
                  <a:pt x="17933" y="8980"/>
                  <a:pt x="17933" y="8386"/>
                </a:cubicBezTo>
                <a:cubicBezTo>
                  <a:pt x="17933" y="7793"/>
                  <a:pt x="17608" y="7304"/>
                  <a:pt x="17207" y="7304"/>
                </a:cubicBezTo>
                <a:close/>
                <a:moveTo>
                  <a:pt x="3175" y="9198"/>
                </a:moveTo>
                <a:cubicBezTo>
                  <a:pt x="1421" y="9198"/>
                  <a:pt x="0" y="10221"/>
                  <a:pt x="0" y="11481"/>
                </a:cubicBezTo>
                <a:cubicBezTo>
                  <a:pt x="0" y="12739"/>
                  <a:pt x="1421" y="13755"/>
                  <a:pt x="3175" y="13755"/>
                </a:cubicBezTo>
                <a:cubicBezTo>
                  <a:pt x="4929" y="13755"/>
                  <a:pt x="6355" y="12739"/>
                  <a:pt x="6355" y="11481"/>
                </a:cubicBezTo>
                <a:cubicBezTo>
                  <a:pt x="6355" y="10221"/>
                  <a:pt x="4929" y="9198"/>
                  <a:pt x="3175" y="9198"/>
                </a:cubicBezTo>
                <a:close/>
                <a:moveTo>
                  <a:pt x="2814" y="9908"/>
                </a:moveTo>
                <a:lnTo>
                  <a:pt x="3364" y="9908"/>
                </a:lnTo>
                <a:lnTo>
                  <a:pt x="3364" y="10196"/>
                </a:lnTo>
                <a:cubicBezTo>
                  <a:pt x="3364" y="10209"/>
                  <a:pt x="3727" y="10245"/>
                  <a:pt x="3930" y="10314"/>
                </a:cubicBezTo>
                <a:cubicBezTo>
                  <a:pt x="3910" y="10410"/>
                  <a:pt x="3827" y="10830"/>
                  <a:pt x="3827" y="10830"/>
                </a:cubicBezTo>
                <a:cubicBezTo>
                  <a:pt x="3696" y="10781"/>
                  <a:pt x="3495" y="10694"/>
                  <a:pt x="3289" y="10694"/>
                </a:cubicBezTo>
                <a:cubicBezTo>
                  <a:pt x="3274" y="10694"/>
                  <a:pt x="3258" y="10694"/>
                  <a:pt x="3243" y="10694"/>
                </a:cubicBezTo>
                <a:cubicBezTo>
                  <a:pt x="2971" y="10711"/>
                  <a:pt x="2957" y="10924"/>
                  <a:pt x="3140" y="11024"/>
                </a:cubicBezTo>
                <a:cubicBezTo>
                  <a:pt x="3517" y="11210"/>
                  <a:pt x="4061" y="11369"/>
                  <a:pt x="4061" y="11920"/>
                </a:cubicBezTo>
                <a:cubicBezTo>
                  <a:pt x="4062" y="12346"/>
                  <a:pt x="3754" y="12593"/>
                  <a:pt x="3392" y="12647"/>
                </a:cubicBezTo>
                <a:lnTo>
                  <a:pt x="3306" y="12952"/>
                </a:lnTo>
                <a:lnTo>
                  <a:pt x="2814" y="12952"/>
                </a:lnTo>
                <a:lnTo>
                  <a:pt x="2814" y="12673"/>
                </a:lnTo>
                <a:cubicBezTo>
                  <a:pt x="2631" y="12654"/>
                  <a:pt x="2453" y="12582"/>
                  <a:pt x="2265" y="12470"/>
                </a:cubicBezTo>
                <a:lnTo>
                  <a:pt x="2443" y="11962"/>
                </a:lnTo>
                <a:cubicBezTo>
                  <a:pt x="2616" y="12037"/>
                  <a:pt x="2882" y="12130"/>
                  <a:pt x="3089" y="12132"/>
                </a:cubicBezTo>
                <a:cubicBezTo>
                  <a:pt x="3135" y="12132"/>
                  <a:pt x="3190" y="12125"/>
                  <a:pt x="3232" y="12115"/>
                </a:cubicBezTo>
                <a:cubicBezTo>
                  <a:pt x="3433" y="12067"/>
                  <a:pt x="3485" y="11871"/>
                  <a:pt x="3249" y="11760"/>
                </a:cubicBezTo>
                <a:cubicBezTo>
                  <a:pt x="3050" y="11661"/>
                  <a:pt x="2277" y="11563"/>
                  <a:pt x="2277" y="10939"/>
                </a:cubicBezTo>
                <a:cubicBezTo>
                  <a:pt x="2277" y="10681"/>
                  <a:pt x="2448" y="10324"/>
                  <a:pt x="2814" y="10221"/>
                </a:cubicBezTo>
                <a:lnTo>
                  <a:pt x="2814" y="9908"/>
                </a:lnTo>
                <a:close/>
                <a:moveTo>
                  <a:pt x="0" y="13256"/>
                </a:moveTo>
                <a:lnTo>
                  <a:pt x="0" y="14160"/>
                </a:lnTo>
                <a:cubicBezTo>
                  <a:pt x="0" y="15420"/>
                  <a:pt x="1421" y="16443"/>
                  <a:pt x="3175" y="16443"/>
                </a:cubicBezTo>
                <a:cubicBezTo>
                  <a:pt x="4929" y="16443"/>
                  <a:pt x="6355" y="15420"/>
                  <a:pt x="6355" y="14160"/>
                </a:cubicBezTo>
                <a:lnTo>
                  <a:pt x="6355" y="13256"/>
                </a:lnTo>
                <a:cubicBezTo>
                  <a:pt x="6165" y="13533"/>
                  <a:pt x="5917" y="13780"/>
                  <a:pt x="5623" y="13991"/>
                </a:cubicBezTo>
                <a:cubicBezTo>
                  <a:pt x="4961" y="14466"/>
                  <a:pt x="4093" y="14727"/>
                  <a:pt x="3175" y="14727"/>
                </a:cubicBezTo>
                <a:cubicBezTo>
                  <a:pt x="2258" y="14727"/>
                  <a:pt x="1388" y="14466"/>
                  <a:pt x="726" y="13991"/>
                </a:cubicBezTo>
                <a:cubicBezTo>
                  <a:pt x="433" y="13780"/>
                  <a:pt x="190" y="13533"/>
                  <a:pt x="0" y="13256"/>
                </a:cubicBezTo>
                <a:close/>
                <a:moveTo>
                  <a:pt x="0" y="15691"/>
                </a:moveTo>
                <a:lnTo>
                  <a:pt x="0" y="16595"/>
                </a:lnTo>
                <a:cubicBezTo>
                  <a:pt x="0" y="17854"/>
                  <a:pt x="1421" y="18878"/>
                  <a:pt x="3175" y="18878"/>
                </a:cubicBezTo>
                <a:cubicBezTo>
                  <a:pt x="4929" y="18878"/>
                  <a:pt x="6355" y="17854"/>
                  <a:pt x="6355" y="16595"/>
                </a:cubicBezTo>
                <a:lnTo>
                  <a:pt x="6355" y="15691"/>
                </a:lnTo>
                <a:cubicBezTo>
                  <a:pt x="6165" y="15968"/>
                  <a:pt x="5917" y="16215"/>
                  <a:pt x="5623" y="16426"/>
                </a:cubicBezTo>
                <a:cubicBezTo>
                  <a:pt x="4961" y="16901"/>
                  <a:pt x="4093" y="17162"/>
                  <a:pt x="3175" y="17162"/>
                </a:cubicBezTo>
                <a:cubicBezTo>
                  <a:pt x="2258" y="17162"/>
                  <a:pt x="1388" y="16901"/>
                  <a:pt x="726" y="16426"/>
                </a:cubicBezTo>
                <a:cubicBezTo>
                  <a:pt x="433" y="16215"/>
                  <a:pt x="190" y="15968"/>
                  <a:pt x="0" y="15691"/>
                </a:cubicBezTo>
                <a:close/>
                <a:moveTo>
                  <a:pt x="0" y="18396"/>
                </a:moveTo>
                <a:lnTo>
                  <a:pt x="0" y="19317"/>
                </a:lnTo>
                <a:cubicBezTo>
                  <a:pt x="0" y="20576"/>
                  <a:pt x="1421" y="21600"/>
                  <a:pt x="3175" y="21600"/>
                </a:cubicBezTo>
                <a:cubicBezTo>
                  <a:pt x="4929" y="21600"/>
                  <a:pt x="6355" y="20576"/>
                  <a:pt x="6355" y="19317"/>
                </a:cubicBezTo>
                <a:lnTo>
                  <a:pt x="6355" y="18396"/>
                </a:lnTo>
                <a:cubicBezTo>
                  <a:pt x="6165" y="18673"/>
                  <a:pt x="5917" y="18921"/>
                  <a:pt x="5623" y="19131"/>
                </a:cubicBezTo>
                <a:cubicBezTo>
                  <a:pt x="4961" y="19607"/>
                  <a:pt x="4093" y="19867"/>
                  <a:pt x="3175" y="19867"/>
                </a:cubicBezTo>
                <a:cubicBezTo>
                  <a:pt x="2258" y="19867"/>
                  <a:pt x="1388" y="19607"/>
                  <a:pt x="726" y="19131"/>
                </a:cubicBezTo>
                <a:cubicBezTo>
                  <a:pt x="433" y="18921"/>
                  <a:pt x="190" y="18673"/>
                  <a:pt x="0" y="18396"/>
                </a:cubicBezTo>
                <a:close/>
                <a:moveTo>
                  <a:pt x="0" y="18396"/>
                </a:move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2259747" y="3011255"/>
            <a:ext cx="1943689" cy="2918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2"/>
          </p:nvPr>
        </p:nvSpPr>
        <p:spPr>
          <a:xfrm>
            <a:off x="4763226" y="2968743"/>
            <a:ext cx="1853376" cy="2918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pic" idx="3"/>
          </p:nvPr>
        </p:nvSpPr>
        <p:spPr>
          <a:xfrm>
            <a:off x="2337571" y="1781413"/>
            <a:ext cx="1790541" cy="69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61" name="Shape 61"/>
          <p:cNvCxnSpPr/>
          <p:nvPr/>
        </p:nvCxnSpPr>
        <p:spPr>
          <a:xfrm rot="10800000">
            <a:off x="4445669" y="1781413"/>
            <a:ext cx="0" cy="4300373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62" name="Shape 62"/>
          <p:cNvCxnSpPr/>
          <p:nvPr/>
        </p:nvCxnSpPr>
        <p:spPr>
          <a:xfrm rot="10800000">
            <a:off x="6871325" y="1781413"/>
            <a:ext cx="0" cy="4300373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63" name="Shape 63"/>
          <p:cNvCxnSpPr/>
          <p:nvPr/>
        </p:nvCxnSpPr>
        <p:spPr>
          <a:xfrm rot="10800000">
            <a:off x="9296980" y="1781413"/>
            <a:ext cx="0" cy="4300373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64" name="Shape 64"/>
          <p:cNvSpPr>
            <a:spLocks noGrp="1"/>
          </p:cNvSpPr>
          <p:nvPr>
            <p:ph type="pic" idx="4"/>
          </p:nvPr>
        </p:nvSpPr>
        <p:spPr>
          <a:xfrm>
            <a:off x="4763226" y="1781413"/>
            <a:ext cx="1790541" cy="69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>
            <a:spLocks noGrp="1"/>
          </p:cNvSpPr>
          <p:nvPr>
            <p:ph type="pic" idx="5"/>
          </p:nvPr>
        </p:nvSpPr>
        <p:spPr>
          <a:xfrm>
            <a:off x="7188880" y="1781413"/>
            <a:ext cx="1790541" cy="69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6"/>
          </p:nvPr>
        </p:nvSpPr>
        <p:spPr>
          <a:xfrm>
            <a:off x="9614536" y="1781413"/>
            <a:ext cx="1790541" cy="697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7"/>
          </p:nvPr>
        </p:nvSpPr>
        <p:spPr>
          <a:xfrm>
            <a:off x="7201372" y="2968743"/>
            <a:ext cx="1853376" cy="2918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8"/>
          </p:nvPr>
        </p:nvSpPr>
        <p:spPr>
          <a:xfrm>
            <a:off x="9629526" y="2968743"/>
            <a:ext cx="1853376" cy="2918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Verdana"/>
              <a:buChar char="–"/>
              <a:defRPr sz="14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9"/>
          </p:nvPr>
        </p:nvSpPr>
        <p:spPr>
          <a:xfrm>
            <a:off x="2335072" y="2536826"/>
            <a:ext cx="2007500" cy="3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3"/>
          </p:nvPr>
        </p:nvSpPr>
        <p:spPr>
          <a:xfrm>
            <a:off x="4732882" y="2536826"/>
            <a:ext cx="2007500" cy="3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4"/>
          </p:nvPr>
        </p:nvSpPr>
        <p:spPr>
          <a:xfrm>
            <a:off x="7188880" y="2536455"/>
            <a:ext cx="2007500" cy="3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body" idx="15"/>
          </p:nvPr>
        </p:nvSpPr>
        <p:spPr>
          <a:xfrm>
            <a:off x="9614534" y="2536455"/>
            <a:ext cx="2007500" cy="368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None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2011680" y="182880"/>
            <a:ext cx="6196334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5CA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0085C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65372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Study: Logo, overview, stats">
  <p:cSld name="CaseStudy: Logo, overview, stat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hape 75"/>
          <p:cNvCxnSpPr/>
          <p:nvPr/>
        </p:nvCxnSpPr>
        <p:spPr>
          <a:xfrm rot="10800000">
            <a:off x="7908178" y="1391477"/>
            <a:ext cx="8770" cy="5093730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76" name="Shape 76"/>
          <p:cNvCxnSpPr/>
          <p:nvPr/>
        </p:nvCxnSpPr>
        <p:spPr>
          <a:xfrm>
            <a:off x="2108200" y="2760676"/>
            <a:ext cx="5799978" cy="0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77" name="Shape 77"/>
          <p:cNvSpPr>
            <a:spLocks noGrp="1"/>
          </p:cNvSpPr>
          <p:nvPr>
            <p:ph type="pic" idx="2"/>
          </p:nvPr>
        </p:nvSpPr>
        <p:spPr>
          <a:xfrm>
            <a:off x="3415080" y="1405131"/>
            <a:ext cx="2951827" cy="1129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2108200" y="3020992"/>
            <a:ext cx="5565588" cy="3319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3"/>
          </p:nvPr>
        </p:nvSpPr>
        <p:spPr>
          <a:xfrm>
            <a:off x="8151338" y="1405132"/>
            <a:ext cx="3434920" cy="4935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9375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2011680" y="182880"/>
            <a:ext cx="6196334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72B2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2372B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471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79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AF5D1-D069-DA49-BE22-ADDA93E08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4746FC-6CA8-7B4D-8623-994FC4BA5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585161-5BE8-0841-858F-866C486DB1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B440AA-C188-8641-B579-B578156401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E8C0E6-F5D8-B348-9ED5-75B79E3F03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6EA1A9-FB05-F142-BBB0-4BDEA59D9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45DF91-D78D-764A-BECD-E3E8059DD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A8D97C-D151-A248-9C19-D8D10408A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1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aseStudy: Logo, overview, stats">
  <p:cSld name="1_CaseStudy: Logo, overview, stat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" name="Shape 82"/>
          <p:cNvCxnSpPr/>
          <p:nvPr/>
        </p:nvCxnSpPr>
        <p:spPr>
          <a:xfrm rot="10800000">
            <a:off x="7908178" y="1391477"/>
            <a:ext cx="8770" cy="5093730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83" name="Shape 83"/>
          <p:cNvCxnSpPr/>
          <p:nvPr/>
        </p:nvCxnSpPr>
        <p:spPr>
          <a:xfrm>
            <a:off x="2108200" y="2760676"/>
            <a:ext cx="5799978" cy="0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84" name="Shape 84"/>
          <p:cNvSpPr>
            <a:spLocks noGrp="1"/>
          </p:cNvSpPr>
          <p:nvPr>
            <p:ph type="pic" idx="2"/>
          </p:nvPr>
        </p:nvSpPr>
        <p:spPr>
          <a:xfrm>
            <a:off x="3415080" y="1405131"/>
            <a:ext cx="2951827" cy="1129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2108200" y="3020992"/>
            <a:ext cx="5565588" cy="2649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body" idx="3"/>
          </p:nvPr>
        </p:nvSpPr>
        <p:spPr>
          <a:xfrm>
            <a:off x="8151338" y="1405132"/>
            <a:ext cx="3434920" cy="4935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9375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/>
          <p:nvPr/>
        </p:nvSpPr>
        <p:spPr>
          <a:xfrm>
            <a:off x="2108200" y="5862635"/>
            <a:ext cx="618161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6C53"/>
              </a:buClr>
              <a:buSzPts val="1400"/>
              <a:buFont typeface="Verdana"/>
              <a:buNone/>
            </a:pPr>
            <a:r>
              <a:rPr lang="en-GB" sz="1400" b="1">
                <a:solidFill>
                  <a:srgbClr val="E74C2D"/>
                </a:solidFill>
                <a:latin typeface="Verdana"/>
                <a:ea typeface="Verdana"/>
                <a:cs typeface="Verdana"/>
                <a:sym typeface="Verdana"/>
              </a:rPr>
              <a:t>IMPLEMENTATION PARTNERS</a:t>
            </a:r>
            <a:endParaRPr/>
          </a:p>
        </p:txBody>
      </p:sp>
      <p:sp>
        <p:nvSpPr>
          <p:cNvPr id="88" name="Shape 88"/>
          <p:cNvSpPr>
            <a:spLocks noGrp="1"/>
          </p:cNvSpPr>
          <p:nvPr>
            <p:ph type="pic" idx="4"/>
          </p:nvPr>
        </p:nvSpPr>
        <p:spPr>
          <a:xfrm>
            <a:off x="2312988" y="6148388"/>
            <a:ext cx="1014412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Verdana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Shape 89"/>
          <p:cNvSpPr>
            <a:spLocks noGrp="1"/>
          </p:cNvSpPr>
          <p:nvPr>
            <p:ph type="pic" idx="5"/>
          </p:nvPr>
        </p:nvSpPr>
        <p:spPr>
          <a:xfrm>
            <a:off x="3607902" y="6148387"/>
            <a:ext cx="1014412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Verdana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pic" idx="6"/>
          </p:nvPr>
        </p:nvSpPr>
        <p:spPr>
          <a:xfrm>
            <a:off x="4902816" y="6148386"/>
            <a:ext cx="1014412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Verdana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2011680" y="182880"/>
            <a:ext cx="6196334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72B2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2372B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63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86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seStudy: Logo, Overview, Stats, Partner">
  <p:cSld name="CaseStudy: Logo, Overview, Stats, Partner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3" name="Shape 93"/>
          <p:cNvCxnSpPr/>
          <p:nvPr/>
        </p:nvCxnSpPr>
        <p:spPr>
          <a:xfrm rot="10800000">
            <a:off x="7908178" y="1391477"/>
            <a:ext cx="8770" cy="5093730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cxnSp>
        <p:nvCxnSpPr>
          <p:cNvPr id="94" name="Shape 94"/>
          <p:cNvCxnSpPr/>
          <p:nvPr/>
        </p:nvCxnSpPr>
        <p:spPr>
          <a:xfrm>
            <a:off x="2108200" y="2980595"/>
            <a:ext cx="5799978" cy="0"/>
          </a:xfrm>
          <a:prstGeom prst="straightConnector1">
            <a:avLst/>
          </a:prstGeom>
          <a:noFill/>
          <a:ln w="19050" cap="rnd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sp>
        <p:nvSpPr>
          <p:cNvPr id="95" name="Shape 95"/>
          <p:cNvSpPr txBox="1"/>
          <p:nvPr/>
        </p:nvSpPr>
        <p:spPr>
          <a:xfrm>
            <a:off x="2108200" y="5862635"/>
            <a:ext cx="6181615" cy="28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B6C53"/>
              </a:buClr>
              <a:buSzPts val="1400"/>
              <a:buFont typeface="Verdana"/>
              <a:buNone/>
            </a:pPr>
            <a:r>
              <a:rPr lang="en-GB" sz="1400" b="1">
                <a:solidFill>
                  <a:srgbClr val="E74C2D"/>
                </a:solidFill>
                <a:latin typeface="Verdana"/>
                <a:ea typeface="Verdana"/>
                <a:cs typeface="Verdana"/>
                <a:sym typeface="Verdana"/>
              </a:rPr>
              <a:t>IMPLEMENTATION PARTNERS</a:t>
            </a:r>
            <a:endParaRPr/>
          </a:p>
        </p:txBody>
      </p:sp>
      <p:sp>
        <p:nvSpPr>
          <p:cNvPr id="96" name="Shape 96"/>
          <p:cNvSpPr>
            <a:spLocks noGrp="1"/>
          </p:cNvSpPr>
          <p:nvPr>
            <p:ph type="pic" idx="2"/>
          </p:nvPr>
        </p:nvSpPr>
        <p:spPr>
          <a:xfrm>
            <a:off x="2312988" y="6148388"/>
            <a:ext cx="1014412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Verdana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pic" idx="3"/>
          </p:nvPr>
        </p:nvSpPr>
        <p:spPr>
          <a:xfrm>
            <a:off x="3607902" y="6148387"/>
            <a:ext cx="1014412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Verdana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Shape 98"/>
          <p:cNvSpPr>
            <a:spLocks noGrp="1"/>
          </p:cNvSpPr>
          <p:nvPr>
            <p:ph type="pic" idx="4"/>
          </p:nvPr>
        </p:nvSpPr>
        <p:spPr>
          <a:xfrm>
            <a:off x="4902816" y="6148386"/>
            <a:ext cx="1014412" cy="566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Verdana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pic" idx="5"/>
          </p:nvPr>
        </p:nvSpPr>
        <p:spPr>
          <a:xfrm>
            <a:off x="2832409" y="1604382"/>
            <a:ext cx="4170557" cy="8711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2108200" y="3227257"/>
            <a:ext cx="5565588" cy="311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70000"/>
              </a:lnSpc>
              <a:spcBef>
                <a:spcPts val="5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rgbClr val="131D4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Char char="–"/>
              <a:defRPr sz="18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accent3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6"/>
          </p:nvPr>
        </p:nvSpPr>
        <p:spPr>
          <a:xfrm>
            <a:off x="8170208" y="1391477"/>
            <a:ext cx="3340473" cy="4949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marR="0" lvl="0" indent="-228600" algn="l" rtl="0">
              <a:lnSpc>
                <a:spcPct val="93750"/>
              </a:lnSpc>
              <a:spcBef>
                <a:spcPts val="220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Verdana"/>
              <a:buNone/>
              <a:defRPr sz="1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2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Verdana"/>
              <a:buChar char="–"/>
              <a:defRPr sz="16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2011680" y="182880"/>
            <a:ext cx="6196334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72B2"/>
              </a:buClr>
              <a:buSzPts val="3600"/>
              <a:buFont typeface="Calibri"/>
              <a:buNone/>
              <a:defRPr sz="3600" b="1" i="0" u="none" strike="noStrike" cap="none">
                <a:solidFill>
                  <a:srgbClr val="2372B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219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01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eople Main: Header">
  <p:cSld name="People Main: Head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Shape 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1467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2011680" y="182880"/>
            <a:ext cx="6505956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6" name="Shape 106"/>
          <p:cNvSpPr txBox="1"/>
          <p:nvPr/>
        </p:nvSpPr>
        <p:spPr>
          <a:xfrm>
            <a:off x="7562088" y="201168"/>
            <a:ext cx="4425950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9EB"/>
              </a:buClr>
              <a:buSzPts val="1000"/>
              <a:buFont typeface="Calibri"/>
              <a:buNone/>
            </a:pPr>
            <a:r>
              <a:rPr lang="en-GB" sz="1000" b="0">
                <a:solidFill>
                  <a:srgbClr val="B9D9EB"/>
                </a:solidFill>
                <a:latin typeface="Calibri"/>
                <a:ea typeface="Calibri"/>
                <a:cs typeface="Calibri"/>
                <a:sym typeface="Calibri"/>
              </a:rPr>
              <a:t>THE LEADING ENTERPRISE RPA PLATFORM</a:t>
            </a:r>
            <a:endParaRPr/>
          </a:p>
        </p:txBody>
      </p:sp>
      <p:pic>
        <p:nvPicPr>
          <p:cNvPr id="107" name="Shape 1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339" y="261635"/>
            <a:ext cx="1136483" cy="406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70431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ata Divider: Title">
  <p:cSld name="Data Divider: Titl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66"/>
            <a:ext cx="12192000" cy="6851467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 txBox="1">
            <a:spLocks noGrp="1"/>
          </p:cNvSpPr>
          <p:nvPr>
            <p:ph type="title"/>
          </p:nvPr>
        </p:nvSpPr>
        <p:spPr>
          <a:xfrm>
            <a:off x="2263842" y="2989283"/>
            <a:ext cx="6505956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tbl" idx="2"/>
          </p:nvPr>
        </p:nvSpPr>
        <p:spPr>
          <a:xfrm>
            <a:off x="2350647" y="3710678"/>
            <a:ext cx="9838944" cy="1188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800"/>
              <a:buFont typeface="Calibri"/>
              <a:buNone/>
              <a:defRPr sz="800" b="0"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" name="Shape 112"/>
          <p:cNvSpPr txBox="1"/>
          <p:nvPr/>
        </p:nvSpPr>
        <p:spPr>
          <a:xfrm>
            <a:off x="7562088" y="201168"/>
            <a:ext cx="4425950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9EB"/>
              </a:buClr>
              <a:buSzPts val="1000"/>
              <a:buFont typeface="Calibri"/>
              <a:buNone/>
            </a:pPr>
            <a:r>
              <a:rPr lang="en-GB" sz="1000" b="0">
                <a:solidFill>
                  <a:srgbClr val="B9D9EB"/>
                </a:solidFill>
                <a:latin typeface="Calibri"/>
                <a:ea typeface="Calibri"/>
                <a:cs typeface="Calibri"/>
                <a:sym typeface="Calibri"/>
              </a:rPr>
              <a:t>THE LEADING ENTERPRISE RPA PLATFORM</a:t>
            </a:r>
            <a:endParaRPr/>
          </a:p>
        </p:txBody>
      </p:sp>
      <p:pic>
        <p:nvPicPr>
          <p:cNvPr id="113" name="Shape 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339" y="261635"/>
            <a:ext cx="1136483" cy="406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13465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y1 Main: Header">
  <p:cSld name="City1 Main: 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66"/>
            <a:ext cx="12192000" cy="6851467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2011680" y="182880"/>
            <a:ext cx="6505956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7" name="Shape 117"/>
          <p:cNvSpPr txBox="1"/>
          <p:nvPr/>
        </p:nvSpPr>
        <p:spPr>
          <a:xfrm>
            <a:off x="7562088" y="201168"/>
            <a:ext cx="4425950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9EB"/>
              </a:buClr>
              <a:buSzPts val="1000"/>
              <a:buFont typeface="Calibri"/>
              <a:buNone/>
            </a:pPr>
            <a:r>
              <a:rPr lang="en-GB" sz="1000" b="0">
                <a:solidFill>
                  <a:srgbClr val="B9D9EB"/>
                </a:solidFill>
                <a:latin typeface="Calibri"/>
                <a:ea typeface="Calibri"/>
                <a:cs typeface="Calibri"/>
                <a:sym typeface="Calibri"/>
              </a:rPr>
              <a:t>THE LEADING ENTERPRISE RPA PLATFORM</a:t>
            </a:r>
            <a:endParaRPr/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339" y="261635"/>
            <a:ext cx="1136483" cy="406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339383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y1 Divider: Title">
  <p:cSld name="City1 Divider: Tit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66"/>
            <a:ext cx="12192000" cy="685146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2263842" y="2989283"/>
            <a:ext cx="6505956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2" name="Shape 122"/>
          <p:cNvSpPr>
            <a:spLocks noGrp="1"/>
          </p:cNvSpPr>
          <p:nvPr>
            <p:ph type="tbl" idx="2"/>
          </p:nvPr>
        </p:nvSpPr>
        <p:spPr>
          <a:xfrm>
            <a:off x="2350647" y="3710678"/>
            <a:ext cx="9838944" cy="1188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800"/>
              <a:buFont typeface="Calibri"/>
              <a:buNone/>
              <a:defRPr sz="800" b="0"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/>
          <p:nvPr/>
        </p:nvSpPr>
        <p:spPr>
          <a:xfrm>
            <a:off x="7562088" y="201168"/>
            <a:ext cx="4425950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9EB"/>
              </a:buClr>
              <a:buSzPts val="1000"/>
              <a:buFont typeface="Calibri"/>
              <a:buNone/>
            </a:pPr>
            <a:r>
              <a:rPr lang="en-GB" sz="1000" b="0">
                <a:solidFill>
                  <a:srgbClr val="B9D9EB"/>
                </a:solidFill>
                <a:latin typeface="Calibri"/>
                <a:ea typeface="Calibri"/>
                <a:cs typeface="Calibri"/>
                <a:sym typeface="Calibri"/>
              </a:rPr>
              <a:t>THE LEADING ENTERPRISE RPA PLATFORM</a:t>
            </a:r>
            <a:endParaRPr/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339" y="261635"/>
            <a:ext cx="1136483" cy="406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963117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y2 Main: Header">
  <p:cSld name="City2 Main: Head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ape 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66"/>
            <a:ext cx="12192000" cy="685146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>
            <a:spLocks noGrp="1"/>
          </p:cNvSpPr>
          <p:nvPr>
            <p:ph type="title"/>
          </p:nvPr>
        </p:nvSpPr>
        <p:spPr>
          <a:xfrm>
            <a:off x="2011680" y="182880"/>
            <a:ext cx="6505956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8" name="Shape 128"/>
          <p:cNvSpPr txBox="1"/>
          <p:nvPr/>
        </p:nvSpPr>
        <p:spPr>
          <a:xfrm>
            <a:off x="7562088" y="201168"/>
            <a:ext cx="4425950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9EB"/>
              </a:buClr>
              <a:buSzPts val="1000"/>
              <a:buFont typeface="Calibri"/>
              <a:buNone/>
            </a:pPr>
            <a:r>
              <a:rPr lang="en-GB" sz="1000" b="0">
                <a:solidFill>
                  <a:srgbClr val="B9D9EB"/>
                </a:solidFill>
                <a:latin typeface="Calibri"/>
                <a:ea typeface="Calibri"/>
                <a:cs typeface="Calibri"/>
                <a:sym typeface="Calibri"/>
              </a:rPr>
              <a:t>THE LEADING ENTERPRISE RPA PLATFORM</a:t>
            </a:r>
            <a:endParaRPr/>
          </a:p>
        </p:txBody>
      </p: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339" y="261635"/>
            <a:ext cx="1136483" cy="406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85312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ity2 Main: Header">
  <p:cSld name="1_City2 Main: Header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hape 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66"/>
            <a:ext cx="12192000" cy="6851467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>
            <a:spLocks noGrp="1"/>
          </p:cNvSpPr>
          <p:nvPr>
            <p:ph type="tbl" idx="2"/>
          </p:nvPr>
        </p:nvSpPr>
        <p:spPr>
          <a:xfrm>
            <a:off x="2350647" y="3710678"/>
            <a:ext cx="9838944" cy="118872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800"/>
              <a:buFont typeface="Calibri"/>
              <a:buNone/>
              <a:defRPr sz="800" b="0"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2263842" y="2989283"/>
            <a:ext cx="8030061" cy="721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4" name="Shape 134"/>
          <p:cNvSpPr txBox="1"/>
          <p:nvPr/>
        </p:nvSpPr>
        <p:spPr>
          <a:xfrm>
            <a:off x="7562088" y="201168"/>
            <a:ext cx="4425950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9EB"/>
              </a:buClr>
              <a:buSzPts val="1000"/>
              <a:buFont typeface="Calibri"/>
              <a:buNone/>
            </a:pPr>
            <a:r>
              <a:rPr lang="en-GB" sz="1000" b="0">
                <a:solidFill>
                  <a:srgbClr val="B9D9EB"/>
                </a:solidFill>
                <a:latin typeface="Calibri"/>
                <a:ea typeface="Calibri"/>
                <a:cs typeface="Calibri"/>
                <a:sym typeface="Calibri"/>
              </a:rPr>
              <a:t>THE LEADING ENTERPRISE RPA PLATFORM</a:t>
            </a:r>
            <a:endParaRPr/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339" y="261635"/>
            <a:ext cx="1136483" cy="406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28859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y3 Main: Header">
  <p:cSld name="City3 Main: Header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66"/>
            <a:ext cx="12192000" cy="685146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2011680" y="182880"/>
            <a:ext cx="6505956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9" name="Shape 139"/>
          <p:cNvSpPr txBox="1"/>
          <p:nvPr/>
        </p:nvSpPr>
        <p:spPr>
          <a:xfrm>
            <a:off x="7562088" y="201168"/>
            <a:ext cx="4425950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9EB"/>
              </a:buClr>
              <a:buSzPts val="1000"/>
              <a:buFont typeface="Calibri"/>
              <a:buNone/>
            </a:pPr>
            <a:r>
              <a:rPr lang="en-GB" sz="1000" b="0">
                <a:solidFill>
                  <a:srgbClr val="B9D9EB"/>
                </a:solidFill>
                <a:latin typeface="Calibri"/>
                <a:ea typeface="Calibri"/>
                <a:cs typeface="Calibri"/>
                <a:sym typeface="Calibri"/>
              </a:rPr>
              <a:t>THE LEADING ENTERPRISE RPA PLATFORM</a:t>
            </a:r>
            <a:endParaRPr/>
          </a:p>
        </p:txBody>
      </p:sp>
      <p:pic>
        <p:nvPicPr>
          <p:cNvPr id="140" name="Shape 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339" y="261635"/>
            <a:ext cx="1136483" cy="406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19252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y3 Divider: Title">
  <p:cSld name="City3 Divider: Titl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3266"/>
            <a:ext cx="12192000" cy="6851467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>
            <a:spLocks noGrp="1"/>
          </p:cNvSpPr>
          <p:nvPr>
            <p:ph type="tbl" idx="2"/>
          </p:nvPr>
        </p:nvSpPr>
        <p:spPr>
          <a:xfrm>
            <a:off x="2350647" y="3710678"/>
            <a:ext cx="9838944" cy="118872"/>
          </a:xfrm>
          <a:prstGeom prst="rect">
            <a:avLst/>
          </a:prstGeom>
          <a:solidFill>
            <a:srgbClr val="FF6900"/>
          </a:solidFill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800"/>
              <a:buFont typeface="Calibri"/>
              <a:buNone/>
              <a:defRPr sz="800" b="0"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2263842" y="2989283"/>
            <a:ext cx="8030061" cy="721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sz="36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5" name="Shape 145"/>
          <p:cNvSpPr txBox="1"/>
          <p:nvPr/>
        </p:nvSpPr>
        <p:spPr>
          <a:xfrm>
            <a:off x="7562088" y="201168"/>
            <a:ext cx="4425950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9EB"/>
              </a:buClr>
              <a:buSzPts val="1000"/>
              <a:buFont typeface="Calibri"/>
              <a:buNone/>
            </a:pPr>
            <a:r>
              <a:rPr lang="en-GB" sz="1000" b="0">
                <a:solidFill>
                  <a:srgbClr val="B9D9EB"/>
                </a:solidFill>
                <a:latin typeface="Calibri"/>
                <a:ea typeface="Calibri"/>
                <a:cs typeface="Calibri"/>
                <a:sym typeface="Calibri"/>
              </a:rPr>
              <a:t>THE LEADING ENTERPRISE RPA PLATFORM</a:t>
            </a:r>
            <a:endParaRPr/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339" y="261635"/>
            <a:ext cx="1136483" cy="406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70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4.emf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19.jpg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image" Target="../media/image3.jpg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18" Type="http://schemas.openxmlformats.org/officeDocument/2006/relationships/slideLayout" Target="../slideLayouts/slideLayout100.xml"/><Relationship Id="rId26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103.xml"/><Relationship Id="rId34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17" Type="http://schemas.openxmlformats.org/officeDocument/2006/relationships/slideLayout" Target="../slideLayouts/slideLayout99.xml"/><Relationship Id="rId25" Type="http://schemas.openxmlformats.org/officeDocument/2006/relationships/slideLayout" Target="../slideLayouts/slideLayout107.xml"/><Relationship Id="rId33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98.xml"/><Relationship Id="rId20" Type="http://schemas.openxmlformats.org/officeDocument/2006/relationships/slideLayout" Target="../slideLayouts/slideLayout102.xml"/><Relationship Id="rId29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24" Type="http://schemas.openxmlformats.org/officeDocument/2006/relationships/slideLayout" Target="../slideLayouts/slideLayout106.xml"/><Relationship Id="rId32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87.xml"/><Relationship Id="rId15" Type="http://schemas.openxmlformats.org/officeDocument/2006/relationships/slideLayout" Target="../slideLayouts/slideLayout97.xml"/><Relationship Id="rId23" Type="http://schemas.openxmlformats.org/officeDocument/2006/relationships/slideLayout" Target="../slideLayouts/slideLayout105.xml"/><Relationship Id="rId28" Type="http://schemas.openxmlformats.org/officeDocument/2006/relationships/slideLayout" Target="../slideLayouts/slideLayout110.xml"/><Relationship Id="rId36" Type="http://schemas.openxmlformats.org/officeDocument/2006/relationships/image" Target="../media/image20.png"/><Relationship Id="rId10" Type="http://schemas.openxmlformats.org/officeDocument/2006/relationships/slideLayout" Target="../slideLayouts/slideLayout92.xml"/><Relationship Id="rId19" Type="http://schemas.openxmlformats.org/officeDocument/2006/relationships/slideLayout" Target="../slideLayouts/slideLayout101.xml"/><Relationship Id="rId31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Relationship Id="rId22" Type="http://schemas.openxmlformats.org/officeDocument/2006/relationships/slideLayout" Target="../slideLayouts/slideLayout104.xml"/><Relationship Id="rId27" Type="http://schemas.openxmlformats.org/officeDocument/2006/relationships/slideLayout" Target="../slideLayouts/slideLayout109.xml"/><Relationship Id="rId30" Type="http://schemas.openxmlformats.org/officeDocument/2006/relationships/slideLayout" Target="../slideLayouts/slideLayout112.xml"/><Relationship Id="rId35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image" Target="../media/image3.jpg"/><Relationship Id="rId2" Type="http://schemas.openxmlformats.org/officeDocument/2006/relationships/slideLayout" Target="../slideLayouts/slideLayout118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36E5B48-8952-490B-88AF-CA84DECA4A3B}"/>
              </a:ext>
            </a:extLst>
          </p:cNvPr>
          <p:cNvSpPr/>
          <p:nvPr userDrawn="1"/>
        </p:nvSpPr>
        <p:spPr>
          <a:xfrm>
            <a:off x="-3" y="0"/>
            <a:ext cx="12192001" cy="6857999"/>
          </a:xfrm>
          <a:prstGeom prst="rect">
            <a:avLst/>
          </a:prstGeom>
          <a:solidFill>
            <a:srgbClr val="1137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012754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6EDCDB-8BB8-4DAB-831E-072D67D8B103}"/>
              </a:ext>
            </a:extLst>
          </p:cNvPr>
          <p:cNvSpPr/>
          <p:nvPr userDrawn="1"/>
        </p:nvSpPr>
        <p:spPr>
          <a:xfrm>
            <a:off x="0" y="6016978"/>
            <a:ext cx="12191999" cy="841022"/>
          </a:xfrm>
          <a:prstGeom prst="rect">
            <a:avLst/>
          </a:prstGeom>
          <a:solidFill>
            <a:srgbClr val="FF6A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FF6A0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ADFBD9-B7CC-4AEA-AC66-F605EE3A2EBD}"/>
              </a:ext>
            </a:extLst>
          </p:cNvPr>
          <p:cNvSpPr/>
          <p:nvPr userDrawn="1"/>
        </p:nvSpPr>
        <p:spPr>
          <a:xfrm>
            <a:off x="-2" y="6108874"/>
            <a:ext cx="12192002" cy="749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rgbClr val="012754"/>
              </a:solidFill>
            </a:endParaRPr>
          </a:p>
        </p:txBody>
      </p:sp>
      <p:pic>
        <p:nvPicPr>
          <p:cNvPr id="16" name="Picture 15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9A6EACEF-40BA-4C50-AFB4-EC7BA40E090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8695" y="204879"/>
            <a:ext cx="1188388" cy="470635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D0C311DA-0EC5-432A-82E5-2DF2C9808C7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45540" y="6240155"/>
            <a:ext cx="1300921" cy="48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7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4C49-7392-8B49-84FF-97946ADAF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2C77C-85A0-3347-BB0E-B981EA559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B4FD8-7E01-E041-BCA5-CBB25151B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D4C4C-F5CD-E44C-98C9-DC35A4F12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73393-FE85-0546-805D-7FE5CA044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43C503-25EE-D144-A908-9C03D072BAD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41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AD0386-26DE-9A47-B712-A5B95C780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3882" y="365126"/>
            <a:ext cx="9299917" cy="8869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4ECF7-CFA3-C84C-88A9-9AEA1CC22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53882" y="1617785"/>
            <a:ext cx="9299917" cy="4559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CFBCD-3C69-F241-B555-D6D61051CF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A39F0A-D529-E046-A7C1-7FEC830B2562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69513-DEB4-C14F-BACA-D39DF9C12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6F00ED-2304-C143-A214-E7518389E4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560AA-493B-D34C-918B-318B3169AC7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07C0D79-7231-1B43-B5A6-3D95EC56C8CF}"/>
              </a:ext>
            </a:extLst>
          </p:cNvPr>
          <p:cNvSpPr/>
          <p:nvPr userDrawn="1"/>
        </p:nvSpPr>
        <p:spPr>
          <a:xfrm>
            <a:off x="0" y="0"/>
            <a:ext cx="1728216" cy="6858000"/>
          </a:xfrm>
          <a:prstGeom prst="rect">
            <a:avLst/>
          </a:prstGeom>
          <a:solidFill>
            <a:srgbClr val="236A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A0AC05A-C2DF-3245-A49E-7FB1B17A79E6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249342" y="3209408"/>
            <a:ext cx="1233378" cy="43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9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80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F6900"/>
        </a:buClr>
        <a:buSzPct val="89000"/>
        <a:buFont typeface="Arial" panose="020B0604020202020204" pitchFamily="34" charset="0"/>
        <a:buChar char="•"/>
        <a:defRPr sz="2800" kern="1200">
          <a:solidFill>
            <a:srgbClr val="7F7F7F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900"/>
        </a:buClr>
        <a:buSzPct val="89000"/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900"/>
        </a:buClr>
        <a:buSzPct val="89000"/>
        <a:buFont typeface="Arial" panose="020B0604020202020204" pitchFamily="34" charset="0"/>
        <a:buChar char="•"/>
        <a:defRPr sz="2000" kern="1200">
          <a:solidFill>
            <a:srgbClr val="7F7F7F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900"/>
        </a:buClr>
        <a:buSzPct val="89000"/>
        <a:buFont typeface="Arial" panose="020B0604020202020204" pitchFamily="34" charset="0"/>
        <a:buChar char="•"/>
        <a:defRPr sz="1800" kern="1200">
          <a:solidFill>
            <a:srgbClr val="7F7F7F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900"/>
        </a:buClr>
        <a:buSzPct val="89000"/>
        <a:buFont typeface="Arial" panose="020B0604020202020204" pitchFamily="34" charset="0"/>
        <a:buChar char="•"/>
        <a:defRPr sz="1800" kern="1200">
          <a:solidFill>
            <a:srgbClr val="7F7F7F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8D1999E-7616-4670-BC4F-5A06AA514DF4}"/>
              </a:ext>
            </a:extLst>
          </p:cNvPr>
          <p:cNvSpPr/>
          <p:nvPr userDrawn="1"/>
        </p:nvSpPr>
        <p:spPr>
          <a:xfrm>
            <a:off x="495300" y="495300"/>
            <a:ext cx="1962150" cy="9525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67606-7665-4C51-811B-2A87222F724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4" y="342900"/>
            <a:ext cx="1758133" cy="62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51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95A153-2686-4D39-B406-102D92BA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B7BB76-0458-4CE1-93F0-D5DB01C27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FCDF64-15A2-4DF3-AE20-146A29354A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1C4A2-D9D7-4011-B94B-9E3E51BC53CB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F7B2AC-EEC7-4008-80E1-96F756320A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20C28-487B-4CC4-9C0E-5ADF1AAE98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20F60-7AD8-44E4-A51C-B3C334D6F8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648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7DEBEF-9905-B248-9F60-06CC80095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E8995-A6D9-CE40-97AC-F78FADEE4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5F5C12-AB9D-F143-830A-82DC4E5C17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9F6A-F8C4-D543-9F6A-7C4D11060BFC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2DDE2-9091-454B-9ECF-078EE758FD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1150A-F47A-1940-BB3F-DE4F146CC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90E667-9ADB-B04C-85B5-9EE733EBC54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EDF87D-723F-BC4E-B514-640D0F7C74D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4C49-7392-8B49-84FF-97946ADAF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2C77C-85A0-3347-BB0E-B981EA559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B4FD8-7E01-E041-BCA5-CBB25151B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D4C4C-F5CD-E44C-98C9-DC35A4F12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73393-FE85-0546-805D-7FE5CA044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43C503-25EE-D144-A908-9C03D072B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4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7" r:id="rId13"/>
    <p:sldLayoutId id="214748378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/>
          <p:nvPr/>
        </p:nvSpPr>
        <p:spPr>
          <a:xfrm flipH="1">
            <a:off x="0" y="0"/>
            <a:ext cx="1651000" cy="6858000"/>
          </a:xfrm>
          <a:prstGeom prst="rect">
            <a:avLst/>
          </a:prstGeom>
          <a:solidFill>
            <a:srgbClr val="008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" name="Shape 11"/>
          <p:cNvSpPr txBox="1"/>
          <p:nvPr/>
        </p:nvSpPr>
        <p:spPr>
          <a:xfrm>
            <a:off x="1" y="6332565"/>
            <a:ext cx="1651000" cy="259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‹#›</a:t>
            </a:fld>
            <a:endParaRPr sz="10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12" name="Shape 12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254339" y="261635"/>
            <a:ext cx="1136483" cy="40626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/>
          <p:nvPr/>
        </p:nvSpPr>
        <p:spPr>
          <a:xfrm>
            <a:off x="7562088" y="201168"/>
            <a:ext cx="4425950" cy="844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9D9EB"/>
              </a:buClr>
              <a:buSzPts val="1000"/>
              <a:buFont typeface="Calibri"/>
              <a:buNone/>
            </a:pPr>
            <a:r>
              <a:rPr lang="en-GB" sz="1000" b="0" i="0" u="none" strike="noStrike" cap="none">
                <a:solidFill>
                  <a:srgbClr val="B9D9EB"/>
                </a:solidFill>
                <a:latin typeface="Calibri"/>
                <a:ea typeface="Calibri"/>
                <a:cs typeface="Calibri"/>
                <a:sym typeface="Calibri"/>
              </a:rPr>
              <a:t>THE LEADING ENTERPRISE RPA PLATFORM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508813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7" r:id="rId28"/>
    <p:sldLayoutId id="2147483818" r:id="rId29"/>
    <p:sldLayoutId id="2147483819" r:id="rId30"/>
    <p:sldLayoutId id="2147483820" r:id="rId31"/>
    <p:sldLayoutId id="2147483821" r:id="rId32"/>
    <p:sldLayoutId id="2147483822" r:id="rId33"/>
    <p:sldLayoutId id="2147483823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4C49-7392-8B49-84FF-97946ADAF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32C77C-85A0-3347-BB0E-B981EA559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B4FD8-7E01-E041-BCA5-CBB25151B9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6340B3-8E70-B04D-BDB1-25301DF2B508}" type="datetimeFigureOut">
              <a:rPr lang="en-US" smtClean="0"/>
              <a:t>5/30/2019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D4C4C-F5CD-E44C-98C9-DC35A4F12A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73393-FE85-0546-805D-7FE5CA0440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21DD4-04B1-7947-8B5A-97BECAAD873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43C503-25EE-D144-A908-9C03D072BAD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33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56.png"/><Relationship Id="rId4" Type="http://schemas.openxmlformats.org/officeDocument/2006/relationships/image" Target="../media/image5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3.png"/><Relationship Id="rId7" Type="http://schemas.openxmlformats.org/officeDocument/2006/relationships/image" Target="../media/image4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microsoft.com/office/2007/relationships/hdphoto" Target="../media/hdphoto2.wdp"/><Relationship Id="rId5" Type="http://schemas.openxmlformats.org/officeDocument/2006/relationships/image" Target="../media/image44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6.xml"/><Relationship Id="rId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B76830-8B3D-4598-8768-23F1E16252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1960" y="1862664"/>
            <a:ext cx="6807773" cy="4436531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6000" dirty="0">
                <a:solidFill>
                  <a:srgbClr val="FF6A03"/>
                </a:solidFill>
                <a:latin typeface="+mn-lt"/>
                <a:cs typeface="Poppins" panose="00000500000000000000" pitchFamily="2" charset="0"/>
              </a:rPr>
              <a:t>AUTOMATION FIRST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latin typeface="+mn-lt"/>
                <a:cs typeface="Poppins" panose="00000500000000000000" pitchFamily="2" charset="0"/>
              </a:rPr>
              <a:t>Evolve to a post-scarcity era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en-US" sz="4400" dirty="0">
              <a:latin typeface="+mn-lt"/>
              <a:cs typeface="Poppins" panose="00000500000000000000" pitchFamily="2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endParaRPr lang="en-US" sz="4400" dirty="0">
              <a:latin typeface="+mn-lt"/>
              <a:cs typeface="Poppins" panose="00000500000000000000" pitchFamily="2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b="0" dirty="0">
                <a:latin typeface="+mn-lt"/>
                <a:cs typeface="Poppins" panose="00000500000000000000" pitchFamily="2" charset="0"/>
              </a:rPr>
              <a:t>Alex</a:t>
            </a:r>
            <a:r>
              <a:rPr lang="en-US" dirty="0">
                <a:latin typeface="+mn-lt"/>
                <a:cs typeface="Poppins" panose="00000500000000000000" pitchFamily="2" charset="0"/>
              </a:rPr>
              <a:t> Dragoi</a:t>
            </a:r>
          </a:p>
        </p:txBody>
      </p:sp>
    </p:spTree>
    <p:extLst>
      <p:ext uri="{BB962C8B-B14F-4D97-AF65-F5344CB8AC3E}">
        <p14:creationId xmlns:p14="http://schemas.microsoft.com/office/powerpoint/2010/main" val="56100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363;p51">
            <a:extLst>
              <a:ext uri="{FF2B5EF4-FFF2-40B4-BE49-F238E27FC236}">
                <a16:creationId xmlns:a16="http://schemas.microsoft.com/office/drawing/2014/main" id="{4798A72E-1810-4205-B2A4-2B16391EC7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4424" y="316088"/>
            <a:ext cx="10087308" cy="6208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7B4C62-BB87-4A9F-9775-EBA20CB64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4424" y="316088"/>
            <a:ext cx="10087308" cy="6208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296407-995C-4217-B249-A7511EB27E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121"/>
          <a:stretch/>
        </p:blipFill>
        <p:spPr>
          <a:xfrm>
            <a:off x="3326331" y="60367"/>
            <a:ext cx="6321611" cy="675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7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Google Shape;242;p39">
            <a:extLst>
              <a:ext uri="{FF2B5EF4-FFF2-40B4-BE49-F238E27FC236}">
                <a16:creationId xmlns:a16="http://schemas.microsoft.com/office/drawing/2014/main" id="{C430A107-74D1-4F60-9629-54A180FFCB36}"/>
              </a:ext>
            </a:extLst>
          </p:cNvPr>
          <p:cNvCxnSpPr/>
          <p:nvPr/>
        </p:nvCxnSpPr>
        <p:spPr>
          <a:xfrm>
            <a:off x="353884" y="1876914"/>
            <a:ext cx="0" cy="4224421"/>
          </a:xfrm>
          <a:prstGeom prst="straightConnector1">
            <a:avLst/>
          </a:prstGeom>
          <a:noFill/>
          <a:ln w="38100" cap="flat" cmpd="sng">
            <a:solidFill>
              <a:srgbClr val="FF69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94E5927-D628-4EC3-8691-A7BA40F75BC2}"/>
              </a:ext>
            </a:extLst>
          </p:cNvPr>
          <p:cNvSpPr txBox="1"/>
          <p:nvPr/>
        </p:nvSpPr>
        <p:spPr>
          <a:xfrm>
            <a:off x="7909529" y="9663064"/>
            <a:ext cx="74188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aseline="30000" dirty="0"/>
              <a:t>1</a:t>
            </a:r>
            <a:r>
              <a:rPr lang="en-US" sz="1600" dirty="0"/>
              <a:t> Forrester Research, January 2018: Enterprise RPA – The New Frontier of Automation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D0777B4-C3D6-4AE1-984E-9C0A816DD9C5}"/>
              </a:ext>
            </a:extLst>
          </p:cNvPr>
          <p:cNvSpPr/>
          <p:nvPr/>
        </p:nvSpPr>
        <p:spPr>
          <a:xfrm>
            <a:off x="1322632" y="2546428"/>
            <a:ext cx="471089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3200" b="1" dirty="0">
                <a:solidFill>
                  <a:schemeClr val="bg1"/>
                </a:solidFill>
                <a:cs typeface="Calibri" panose="020F0502020204030204" pitchFamily="34" charset="0"/>
              </a:rPr>
              <a:t>Robots do the tasks most of us hate doing anyway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B8A96C-50BB-4BF4-B148-2366311AA346}"/>
              </a:ext>
            </a:extLst>
          </p:cNvPr>
          <p:cNvSpPr/>
          <p:nvPr/>
        </p:nvSpPr>
        <p:spPr>
          <a:xfrm>
            <a:off x="1716675" y="4787007"/>
            <a:ext cx="392281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</a:pPr>
            <a:r>
              <a:rPr lang="en-GB" sz="3200" b="1" dirty="0">
                <a:solidFill>
                  <a:schemeClr val="bg1"/>
                </a:solidFill>
                <a:cs typeface="Calibri" panose="020F0502020204030204" pitchFamily="34" charset="0"/>
              </a:rPr>
              <a:t>Nobody misses the work robots are doing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4C5B0CB-4478-47D6-B173-6DE4048A4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6801" y="5760506"/>
            <a:ext cx="2522558" cy="84348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7270B36-AC5A-48C6-89BC-CFECA3500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366" y="3648338"/>
            <a:ext cx="2049428" cy="6148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D3D2DA4-74A7-4B35-916A-10125E9D2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851" y="592053"/>
            <a:ext cx="1702086" cy="581025"/>
          </a:xfrm>
          <a:prstGeom prst="rect">
            <a:avLst/>
          </a:prstGeom>
        </p:spPr>
      </p:pic>
      <p:sp>
        <p:nvSpPr>
          <p:cNvPr id="2" name="Google Shape;225;p39">
            <a:extLst>
              <a:ext uri="{FF2B5EF4-FFF2-40B4-BE49-F238E27FC236}">
                <a16:creationId xmlns:a16="http://schemas.microsoft.com/office/drawing/2014/main" id="{8B898830-5068-46B8-A4FE-50407A9D7E07}"/>
              </a:ext>
            </a:extLst>
          </p:cNvPr>
          <p:cNvSpPr txBox="1"/>
          <p:nvPr/>
        </p:nvSpPr>
        <p:spPr>
          <a:xfrm>
            <a:off x="110424" y="225076"/>
            <a:ext cx="7135313" cy="1971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6900"/>
                </a:highlight>
                <a:uLnTx/>
                <a:uFillTx/>
                <a:ea typeface="Calibri"/>
                <a:cs typeface="Calibri"/>
                <a:sym typeface="Calibri"/>
              </a:rPr>
              <a:t>HUMANS.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srgbClr val="FFFFFF"/>
                </a:solidFill>
                <a:highlight>
                  <a:srgbClr val="FF6900"/>
                </a:highlight>
                <a:ea typeface="Calibri"/>
                <a:cs typeface="Calibri"/>
                <a:sym typeface="Calibri"/>
              </a:rPr>
              <a:t> WE  WERE  MEANT  TO BE CREATIVE</a:t>
            </a: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6900"/>
                </a:highlight>
                <a:uLnTx/>
                <a:uFillTx/>
                <a:ea typeface="Calibri"/>
                <a:cs typeface="Calibri"/>
                <a:sym typeface="Calibri"/>
              </a:rPr>
              <a:t> 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highlight>
                <a:srgbClr val="FF6900"/>
              </a:highlight>
              <a:uLnTx/>
              <a:uFillTx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0100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749611D-EEA5-0C49-9323-4D39E0EED6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66" t="207" b="4444"/>
          <a:stretch/>
        </p:blipFill>
        <p:spPr>
          <a:xfrm>
            <a:off x="0" y="1"/>
            <a:ext cx="12191999" cy="6858000"/>
          </a:xfrm>
          <a:prstGeom prst="rect">
            <a:avLst/>
          </a:prstGeom>
          <a:ln>
            <a:noFill/>
          </a:ln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BAF01F97-2747-B848-9F97-1724DF700C6B}"/>
              </a:ext>
            </a:extLst>
          </p:cNvPr>
          <p:cNvSpPr txBox="1">
            <a:spLocks/>
          </p:cNvSpPr>
          <p:nvPr/>
        </p:nvSpPr>
        <p:spPr>
          <a:xfrm>
            <a:off x="5972537" y="-327378"/>
            <a:ext cx="6231610" cy="559785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6900"/>
              </a:buClr>
              <a:buSzPct val="89000"/>
              <a:buFont typeface="Arial" panose="020B0604020202020204" pitchFamily="34" charset="0"/>
              <a:buChar char="•"/>
              <a:defRPr sz="2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900"/>
              </a:buClr>
              <a:buSzPct val="89000"/>
              <a:buFont typeface="Arial" panose="020B0604020202020204" pitchFamily="34" charset="0"/>
              <a:buChar char="•"/>
              <a:defRPr sz="24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900"/>
              </a:buClr>
              <a:buSzPct val="89000"/>
              <a:buFont typeface="Arial" panose="020B0604020202020204" pitchFamily="34" charset="0"/>
              <a:buChar char="•"/>
              <a:defRPr sz="20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900"/>
              </a:buClr>
              <a:buSzPct val="89000"/>
              <a:buFont typeface="Arial" panose="020B0604020202020204" pitchFamily="34" charset="0"/>
              <a:buChar char="•"/>
              <a:defRPr sz="1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6900"/>
              </a:buClr>
              <a:buSzPct val="89000"/>
              <a:buFont typeface="Arial" panose="020B0604020202020204" pitchFamily="34" charset="0"/>
              <a:buChar char="•"/>
              <a:defRPr sz="1800" kern="1200">
                <a:solidFill>
                  <a:srgbClr val="7F7F7F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900"/>
              </a:buClr>
              <a:buSzPct val="89000"/>
              <a:buFont typeface="Arial" panose="020B0604020202020204" pitchFamily="34" charset="0"/>
              <a:buNone/>
              <a:tabLst/>
              <a:defRPr/>
            </a:pPr>
            <a:r>
              <a:rPr kumimoji="0" lang="en-US" sz="10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Once you give a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69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person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6900"/>
              </a:buClr>
              <a:buSzPct val="89000"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their own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69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robot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let them remove the mundane tasks from their day, this brings them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69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joy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That person becomes more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69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productive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and creates        more 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69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value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for your enterprise</a:t>
            </a:r>
            <a:endParaRPr kumimoji="0" lang="en-US" sz="287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ts val="4200"/>
              </a:lnSpc>
              <a:spcBef>
                <a:spcPts val="1000"/>
              </a:spcBef>
              <a:spcAft>
                <a:spcPts val="0"/>
              </a:spcAft>
              <a:buClr>
                <a:srgbClr val="FF6900"/>
              </a:buClr>
              <a:buSzPct val="89000"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ts val="4200"/>
              </a:lnSpc>
              <a:spcBef>
                <a:spcPts val="1000"/>
              </a:spcBef>
              <a:spcAft>
                <a:spcPts val="0"/>
              </a:spcAft>
              <a:buClr>
                <a:srgbClr val="FF6900"/>
              </a:buClr>
              <a:buSzPct val="89000"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– Daniel Dines, CEO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UiPath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10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.”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1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46"/>
    </mc:Choice>
    <mc:Fallback xmlns="">
      <p:transition spd="slow" advTm="1894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A972E9-1717-46EF-B3AB-9407A250A6C2}"/>
              </a:ext>
            </a:extLst>
          </p:cNvPr>
          <p:cNvSpPr txBox="1"/>
          <p:nvPr/>
        </p:nvSpPr>
        <p:spPr>
          <a:xfrm>
            <a:off x="0" y="1481560"/>
            <a:ext cx="12192000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Automation..</a:t>
            </a:r>
          </a:p>
          <a:p>
            <a:pPr algn="ctr"/>
            <a:r>
              <a:rPr lang="en-US" sz="6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not an investment in systems, </a:t>
            </a:r>
          </a:p>
          <a:p>
            <a:pPr algn="ctr"/>
            <a:r>
              <a:rPr lang="en-US" sz="65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an investment in </a:t>
            </a:r>
            <a:r>
              <a:rPr lang="en-US" sz="6500" b="1" u="sng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People</a:t>
            </a:r>
          </a:p>
        </p:txBody>
      </p:sp>
    </p:spTree>
    <p:extLst>
      <p:ext uri="{BB962C8B-B14F-4D97-AF65-F5344CB8AC3E}">
        <p14:creationId xmlns:p14="http://schemas.microsoft.com/office/powerpoint/2010/main" val="2709352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6EA6D0-0A19-49C9-8695-7CAD063AA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390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28;p39">
            <a:extLst>
              <a:ext uri="{FF2B5EF4-FFF2-40B4-BE49-F238E27FC236}">
                <a16:creationId xmlns:a16="http://schemas.microsoft.com/office/drawing/2014/main" id="{28645848-570B-4612-B01D-DABD8233F1BF}"/>
              </a:ext>
            </a:extLst>
          </p:cNvPr>
          <p:cNvSpPr>
            <a:spLocks noChangeAspect="1"/>
          </p:cNvSpPr>
          <p:nvPr/>
        </p:nvSpPr>
        <p:spPr>
          <a:xfrm>
            <a:off x="3942300" y="2560321"/>
            <a:ext cx="4307400" cy="4057131"/>
          </a:xfrm>
          <a:prstGeom prst="ellipse">
            <a:avLst/>
          </a:prstGeom>
          <a:solidFill>
            <a:srgbClr val="2269DC"/>
          </a:solidFill>
          <a:ln w="63500">
            <a:solidFill>
              <a:srgbClr val="070707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1400"/>
              <a:defRPr/>
            </a:pPr>
            <a:r>
              <a:rPr lang="en-US" sz="7200" kern="0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Money</a:t>
            </a:r>
            <a:endParaRPr kumimoji="0" sz="7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3" name="Google Shape;228;p39">
            <a:extLst>
              <a:ext uri="{FF2B5EF4-FFF2-40B4-BE49-F238E27FC236}">
                <a16:creationId xmlns:a16="http://schemas.microsoft.com/office/drawing/2014/main" id="{3F20F57E-855E-4F09-963B-B5D90432C4D7}"/>
              </a:ext>
            </a:extLst>
          </p:cNvPr>
          <p:cNvSpPr>
            <a:spLocks noChangeAspect="1"/>
          </p:cNvSpPr>
          <p:nvPr/>
        </p:nvSpPr>
        <p:spPr>
          <a:xfrm>
            <a:off x="5618277" y="240548"/>
            <a:ext cx="4307400" cy="4057131"/>
          </a:xfrm>
          <a:prstGeom prst="ellipse">
            <a:avLst/>
          </a:prstGeom>
          <a:solidFill>
            <a:srgbClr val="2269DC"/>
          </a:solidFill>
          <a:ln w="63500">
            <a:solidFill>
              <a:srgbClr val="070707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buSzPts val="1400"/>
              <a:defRPr/>
            </a:pPr>
            <a:r>
              <a:rPr lang="en-US" sz="7200" kern="0" dirty="0">
                <a:solidFill>
                  <a:srgbClr val="FFFF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Time</a:t>
            </a:r>
            <a:endParaRPr kumimoji="0" sz="72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2" name="Google Shape;228;p39">
            <a:extLst>
              <a:ext uri="{FF2B5EF4-FFF2-40B4-BE49-F238E27FC236}">
                <a16:creationId xmlns:a16="http://schemas.microsoft.com/office/drawing/2014/main" id="{F873237D-8138-4F53-993E-E71A173FD1BF}"/>
              </a:ext>
            </a:extLst>
          </p:cNvPr>
          <p:cNvSpPr>
            <a:spLocks noChangeAspect="1"/>
          </p:cNvSpPr>
          <p:nvPr/>
        </p:nvSpPr>
        <p:spPr>
          <a:xfrm>
            <a:off x="2266323" y="240548"/>
            <a:ext cx="4307400" cy="4057131"/>
          </a:xfrm>
          <a:prstGeom prst="ellipse">
            <a:avLst/>
          </a:prstGeom>
          <a:solidFill>
            <a:srgbClr val="2269DC"/>
          </a:solidFill>
          <a:ln w="63500">
            <a:solidFill>
              <a:srgbClr val="070707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7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People</a:t>
            </a:r>
            <a:endParaRPr kumimoji="0" sz="2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9EFA36-1C71-415A-BE26-18D94ADF77D8}"/>
              </a:ext>
            </a:extLst>
          </p:cNvPr>
          <p:cNvSpPr txBox="1"/>
          <p:nvPr/>
        </p:nvSpPr>
        <p:spPr>
          <a:xfrm flipH="1">
            <a:off x="541866" y="609879"/>
            <a:ext cx="1116471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0" b="1" dirty="0">
                <a:solidFill>
                  <a:srgbClr val="FF6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											 C </a:t>
            </a:r>
          </a:p>
          <a:p>
            <a:r>
              <a:rPr lang="en-US" sz="9000" b="1" dirty="0">
                <a:solidFill>
                  <a:srgbClr val="FF6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                                   I</a:t>
            </a:r>
          </a:p>
          <a:p>
            <a:r>
              <a:rPr lang="en-US" sz="9000" b="1" dirty="0">
                <a:solidFill>
                  <a:srgbClr val="FF6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                                 T</a:t>
            </a:r>
          </a:p>
          <a:p>
            <a:r>
              <a:rPr lang="en-US" sz="9000" b="1" dirty="0">
                <a:solidFill>
                  <a:srgbClr val="FF6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R                               Y</a:t>
            </a:r>
          </a:p>
        </p:txBody>
      </p:sp>
    </p:spTree>
    <p:extLst>
      <p:ext uri="{BB962C8B-B14F-4D97-AF65-F5344CB8AC3E}">
        <p14:creationId xmlns:p14="http://schemas.microsoft.com/office/powerpoint/2010/main" val="283193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285DCC-7A27-4984-9ECF-AF5C963D2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995" y="-27082"/>
            <a:ext cx="6581752" cy="381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A6636D-1828-4973-B989-93EDA50F95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94376"/>
            <a:ext cx="5309418" cy="386362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1EF447-71C7-412F-8102-85CC7B8A282A}"/>
              </a:ext>
            </a:extLst>
          </p:cNvPr>
          <p:cNvSpPr txBox="1"/>
          <p:nvPr/>
        </p:nvSpPr>
        <p:spPr>
          <a:xfrm>
            <a:off x="442452" y="354753"/>
            <a:ext cx="486696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b="1" dirty="0">
                <a:solidFill>
                  <a:srgbClr val="FF6900"/>
                </a:solidFill>
                <a:cs typeface="Calibri" panose="020F0502020204030204" pitchFamily="34" charset="0"/>
              </a:rPr>
              <a:t>        </a:t>
            </a:r>
            <a:r>
              <a:rPr lang="en-US" sz="4400" b="1" dirty="0">
                <a:solidFill>
                  <a:srgbClr val="FFFFFF"/>
                </a:solidFill>
                <a:cs typeface="Calibri" panose="020F0502020204030204" pitchFamily="34" charset="0"/>
              </a:rPr>
              <a:t>Average age </a:t>
            </a:r>
            <a:r>
              <a:rPr lang="en-US" sz="6000" b="1" dirty="0">
                <a:solidFill>
                  <a:srgbClr val="FF6900"/>
                </a:solidFill>
                <a:cs typeface="Calibri" panose="020F0502020204030204" pitchFamily="34" charset="0"/>
              </a:rPr>
              <a:t>↗</a:t>
            </a:r>
          </a:p>
          <a:p>
            <a:pPr algn="r"/>
            <a:endParaRPr lang="en-US" sz="3600" b="1" dirty="0">
              <a:solidFill>
                <a:srgbClr val="FF6900"/>
              </a:solidFill>
              <a:cs typeface="Calibri" panose="020F0502020204030204" pitchFamily="34" charset="0"/>
            </a:endParaRPr>
          </a:p>
          <a:p>
            <a:pPr algn="r"/>
            <a:r>
              <a:rPr lang="en-US" sz="4400" b="1" dirty="0">
                <a:solidFill>
                  <a:srgbClr val="FF6900"/>
                </a:solidFill>
                <a:cs typeface="Calibri" panose="020F0502020204030204" pitchFamily="34" charset="0"/>
              </a:rPr>
              <a:t>        </a:t>
            </a:r>
            <a:r>
              <a:rPr lang="en-US" sz="4400" b="1" dirty="0">
                <a:solidFill>
                  <a:srgbClr val="FFFFFF"/>
                </a:solidFill>
                <a:cs typeface="Calibri" panose="020F0502020204030204" pitchFamily="34" charset="0"/>
              </a:rPr>
              <a:t>Births rate</a:t>
            </a:r>
            <a:r>
              <a:rPr lang="en-US" sz="4400" b="1" dirty="0">
                <a:solidFill>
                  <a:srgbClr val="FF6900"/>
                </a:solidFill>
                <a:cs typeface="Calibri" panose="020F0502020204030204" pitchFamily="34" charset="0"/>
              </a:rPr>
              <a:t> </a:t>
            </a:r>
            <a:r>
              <a:rPr lang="en-US" sz="6000" b="1" dirty="0">
                <a:solidFill>
                  <a:srgbClr val="FF6900"/>
                </a:solidFill>
                <a:cs typeface="Calibri" panose="020F0502020204030204" pitchFamily="34" charset="0"/>
              </a:rPr>
              <a:t>↘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FD4B80E-30CE-4426-8743-BFCB1B183D83}"/>
              </a:ext>
            </a:extLst>
          </p:cNvPr>
          <p:cNvSpPr/>
          <p:nvPr/>
        </p:nvSpPr>
        <p:spPr>
          <a:xfrm>
            <a:off x="5642610" y="3630441"/>
            <a:ext cx="6393180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400" b="1" dirty="0">
                <a:solidFill>
                  <a:srgbClr val="FFFFFF"/>
                </a:solidFill>
                <a:cs typeface="Calibri" panose="020F0502020204030204" pitchFamily="34" charset="0"/>
              </a:rPr>
              <a:t>Working Time </a:t>
            </a:r>
            <a:r>
              <a:rPr lang="en-US" sz="6000" b="1" dirty="0">
                <a:solidFill>
                  <a:srgbClr val="FF6900"/>
                </a:solidFill>
                <a:cs typeface="Calibri" panose="020F0502020204030204" pitchFamily="34" charset="0"/>
              </a:rPr>
              <a:t>→</a:t>
            </a:r>
            <a:r>
              <a:rPr lang="en-US" sz="4400" b="1" dirty="0">
                <a:solidFill>
                  <a:srgbClr val="2269DC"/>
                </a:solidFill>
                <a:cs typeface="Calibri" panose="020F0502020204030204" pitchFamily="34" charset="0"/>
              </a:rPr>
              <a:t>__</a:t>
            </a:r>
          </a:p>
          <a:p>
            <a:pPr algn="ctr"/>
            <a:endParaRPr lang="en-US" sz="4400" b="1" dirty="0">
              <a:solidFill>
                <a:srgbClr val="FF6900"/>
              </a:solidFill>
              <a:cs typeface="Calibri" panose="020F0502020204030204" pitchFamily="34" charset="0"/>
            </a:endParaRPr>
          </a:p>
          <a:p>
            <a:pPr algn="r"/>
            <a:r>
              <a:rPr lang="en-US" sz="4400" b="1" dirty="0">
                <a:solidFill>
                  <a:srgbClr val="FFFFFF"/>
                </a:solidFill>
                <a:cs typeface="Calibri" panose="020F0502020204030204" pitchFamily="34" charset="0"/>
              </a:rPr>
              <a:t>GDP growth </a:t>
            </a:r>
            <a:r>
              <a:rPr lang="en-US" sz="6000" b="1" dirty="0">
                <a:solidFill>
                  <a:srgbClr val="FF6900"/>
                </a:solidFill>
                <a:cs typeface="Calibri" panose="020F0502020204030204" pitchFamily="34" charset="0"/>
              </a:rPr>
              <a:t>↗</a:t>
            </a:r>
            <a:r>
              <a:rPr lang="en-US" sz="4400" b="1" dirty="0">
                <a:solidFill>
                  <a:srgbClr val="FF6900"/>
                </a:solidFill>
                <a:cs typeface="Calibri" panose="020F0502020204030204" pitchFamily="34" charset="0"/>
              </a:rPr>
              <a:t> </a:t>
            </a:r>
            <a:r>
              <a:rPr lang="en-US" sz="10500" b="1" dirty="0">
                <a:solidFill>
                  <a:srgbClr val="FF6900"/>
                </a:solidFill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4389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969365E-058A-4A33-BD55-9606F430EA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92975">
            <a:off x="-2170240" y="220400"/>
            <a:ext cx="8159803" cy="6108228"/>
          </a:xfrm>
          <a:prstGeom prst="rect">
            <a:avLst/>
          </a:prstGeom>
          <a:effectLst>
            <a:outerShdw blurRad="127000" dist="76200" dir="5400000" algn="t" rotWithShape="0">
              <a:prstClr val="black">
                <a:alpha val="27000"/>
              </a:prstClr>
            </a:outerShdw>
          </a:effectLst>
        </p:spPr>
      </p:pic>
      <p:pic>
        <p:nvPicPr>
          <p:cNvPr id="10" name="Picture 9" descr="A person sitting at a table&#10;&#10;Description automatically generated">
            <a:extLst>
              <a:ext uri="{FF2B5EF4-FFF2-40B4-BE49-F238E27FC236}">
                <a16:creationId xmlns:a16="http://schemas.microsoft.com/office/drawing/2014/main" id="{DFE1BDBE-D5AC-47EF-98A1-9BDDACD413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2245"/>
          <a:stretch/>
        </p:blipFill>
        <p:spPr>
          <a:xfrm rot="21480000">
            <a:off x="5932420" y="300576"/>
            <a:ext cx="6206926" cy="2982178"/>
          </a:xfrm>
          <a:prstGeom prst="rect">
            <a:avLst/>
          </a:prstGeom>
          <a:effectLst>
            <a:outerShdw blurRad="127000" dist="76200" dir="5400000" algn="t" rotWithShape="0">
              <a:prstClr val="black">
                <a:alpha val="27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89652D-F8C7-4B45-BF37-59924512F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53" y="3698570"/>
            <a:ext cx="5739143" cy="5468195"/>
          </a:xfrm>
          <a:prstGeom prst="rect">
            <a:avLst/>
          </a:prstGeom>
          <a:effectLst>
            <a:outerShdw blurRad="127000" dist="76200" dir="5400000" algn="t" rotWithShape="0">
              <a:prstClr val="black">
                <a:alpha val="27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F29FDE-A46A-4712-926C-2DE7C10BB1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5395">
            <a:off x="6074263" y="2913877"/>
            <a:ext cx="7440592" cy="5711155"/>
          </a:xfrm>
          <a:prstGeom prst="rect">
            <a:avLst/>
          </a:prstGeom>
          <a:effectLst>
            <a:outerShdw blurRad="127000" dist="76200" dir="5400000" algn="t" rotWithShape="0">
              <a:prstClr val="black">
                <a:alpha val="2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4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5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750A62B-4922-41A1-9AAA-9D529795082B}"/>
              </a:ext>
            </a:extLst>
          </p:cNvPr>
          <p:cNvSpPr txBox="1">
            <a:spLocks/>
          </p:cNvSpPr>
          <p:nvPr/>
        </p:nvSpPr>
        <p:spPr>
          <a:xfrm>
            <a:off x="0" y="33053"/>
            <a:ext cx="12192000" cy="15291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1275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</a:rPr>
              <a:t>INNOVATION!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THE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SIX ERAS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</a:rPr>
              <a:t> OF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6A22"/>
                </a:solidFill>
                <a:effectLst/>
                <a:uLnTx/>
                <a:uFillTx/>
                <a:latin typeface="+mn-lt"/>
              </a:rPr>
              <a:t>ENTERPRISE TECHNOLOGY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C6A22"/>
              </a:solidFill>
              <a:effectLst/>
              <a:uLnTx/>
              <a:uFillTx/>
              <a:latin typeface="+mn-l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B57BFBA-3F4D-47AB-A753-AE6633C646F5}"/>
              </a:ext>
            </a:extLst>
          </p:cNvPr>
          <p:cNvGrpSpPr/>
          <p:nvPr/>
        </p:nvGrpSpPr>
        <p:grpSpPr>
          <a:xfrm>
            <a:off x="97197" y="2362599"/>
            <a:ext cx="2334319" cy="2023268"/>
            <a:chOff x="198798" y="2362599"/>
            <a:chExt cx="2334319" cy="20232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05B85FA-8FC4-442D-BC64-4CCAED6DB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798" y="2856729"/>
              <a:ext cx="2334319" cy="1529138"/>
            </a:xfrm>
            <a:prstGeom prst="rect">
              <a:avLst/>
            </a:prstGeom>
          </p:spPr>
        </p:pic>
        <p:sp>
          <p:nvSpPr>
            <p:cNvPr id="5" name="Text Placeholder 1">
              <a:extLst>
                <a:ext uri="{FF2B5EF4-FFF2-40B4-BE49-F238E27FC236}">
                  <a16:creationId xmlns:a16="http://schemas.microsoft.com/office/drawing/2014/main" id="{F08FF569-EADA-4097-9061-57E3F12B37AF}"/>
                </a:ext>
              </a:extLst>
            </p:cNvPr>
            <p:cNvSpPr txBox="1">
              <a:spLocks/>
            </p:cNvSpPr>
            <p:nvPr/>
          </p:nvSpPr>
          <p:spPr>
            <a:xfrm>
              <a:off x="313457" y="2362599"/>
              <a:ext cx="2111473" cy="2937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US" sz="3200" b="1" kern="1200" dirty="0" smtClean="0">
                  <a:solidFill>
                    <a:srgbClr val="FF6A03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200" kern="1200">
                  <a:solidFill>
                    <a:srgbClr val="FF6A0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</a:rPr>
                <a:t>MAINFRAME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AEFD332-5AAE-4410-932A-D99DB69A668E}"/>
              </a:ext>
            </a:extLst>
          </p:cNvPr>
          <p:cNvGrpSpPr/>
          <p:nvPr/>
        </p:nvGrpSpPr>
        <p:grpSpPr>
          <a:xfrm>
            <a:off x="2173772" y="2362599"/>
            <a:ext cx="2198296" cy="1982399"/>
            <a:chOff x="2230217" y="2362599"/>
            <a:chExt cx="2198296" cy="198239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29FF51A-6C0E-48AE-B6B5-AB389C65F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30217" y="2944515"/>
              <a:ext cx="2198296" cy="1400483"/>
            </a:xfrm>
            <a:prstGeom prst="rect">
              <a:avLst/>
            </a:prstGeom>
          </p:spPr>
        </p:pic>
        <p:sp>
          <p:nvSpPr>
            <p:cNvPr id="8" name="Text Placeholder 1">
              <a:extLst>
                <a:ext uri="{FF2B5EF4-FFF2-40B4-BE49-F238E27FC236}">
                  <a16:creationId xmlns:a16="http://schemas.microsoft.com/office/drawing/2014/main" id="{54688CA0-ACF2-40B5-A6DE-A754313FE931}"/>
                </a:ext>
              </a:extLst>
            </p:cNvPr>
            <p:cNvSpPr txBox="1">
              <a:spLocks/>
            </p:cNvSpPr>
            <p:nvPr/>
          </p:nvSpPr>
          <p:spPr>
            <a:xfrm>
              <a:off x="2703007" y="2362599"/>
              <a:ext cx="1621696" cy="2937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US" sz="3200" b="1" kern="1200" dirty="0" smtClean="0">
                  <a:solidFill>
                    <a:srgbClr val="FF6A03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200" kern="1200">
                  <a:solidFill>
                    <a:srgbClr val="FF6A0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</a:rPr>
                <a:t>PC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1C06B52-272D-4CEE-B481-D6051EAC595F}"/>
              </a:ext>
            </a:extLst>
          </p:cNvPr>
          <p:cNvGrpSpPr/>
          <p:nvPr/>
        </p:nvGrpSpPr>
        <p:grpSpPr>
          <a:xfrm>
            <a:off x="3724197" y="2362599"/>
            <a:ext cx="3048000" cy="2319855"/>
            <a:chOff x="3746775" y="2362599"/>
            <a:chExt cx="3048000" cy="231985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5D379E3-2FAB-4063-9071-8BA033F4B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46775" y="2650454"/>
              <a:ext cx="3048000" cy="2032000"/>
            </a:xfrm>
            <a:prstGeom prst="rect">
              <a:avLst/>
            </a:prstGeom>
          </p:spPr>
        </p:pic>
        <p:sp>
          <p:nvSpPr>
            <p:cNvPr id="11" name="Text Placeholder 1">
              <a:extLst>
                <a:ext uri="{FF2B5EF4-FFF2-40B4-BE49-F238E27FC236}">
                  <a16:creationId xmlns:a16="http://schemas.microsoft.com/office/drawing/2014/main" id="{A0DF08C8-C2F5-4BFB-9C21-C15F61B756AC}"/>
                </a:ext>
              </a:extLst>
            </p:cNvPr>
            <p:cNvSpPr txBox="1">
              <a:spLocks/>
            </p:cNvSpPr>
            <p:nvPr/>
          </p:nvSpPr>
          <p:spPr>
            <a:xfrm>
              <a:off x="4557623" y="2362599"/>
              <a:ext cx="1621696" cy="2937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US" sz="3200" b="1" kern="1200" dirty="0" smtClean="0">
                  <a:solidFill>
                    <a:srgbClr val="FF6A03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200" kern="1200">
                  <a:solidFill>
                    <a:srgbClr val="FF6A0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</a:rPr>
                <a:t>GUI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A803A3-C36C-42A5-AA51-91FA8A7788E2}"/>
              </a:ext>
            </a:extLst>
          </p:cNvPr>
          <p:cNvGrpSpPr/>
          <p:nvPr/>
        </p:nvGrpSpPr>
        <p:grpSpPr>
          <a:xfrm>
            <a:off x="6196753" y="2362599"/>
            <a:ext cx="2773080" cy="1973144"/>
            <a:chOff x="6354799" y="2362599"/>
            <a:chExt cx="2773080" cy="197314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B63907-0610-4001-9766-9191D0DFB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54799" y="2775885"/>
              <a:ext cx="2773080" cy="1559858"/>
            </a:xfrm>
            <a:prstGeom prst="rect">
              <a:avLst/>
            </a:prstGeom>
          </p:spPr>
        </p:pic>
        <p:sp>
          <p:nvSpPr>
            <p:cNvPr id="14" name="Text Placeholder 1">
              <a:extLst>
                <a:ext uri="{FF2B5EF4-FFF2-40B4-BE49-F238E27FC236}">
                  <a16:creationId xmlns:a16="http://schemas.microsoft.com/office/drawing/2014/main" id="{1F183CE3-3893-453C-83C3-B370C8D50705}"/>
                </a:ext>
              </a:extLst>
            </p:cNvPr>
            <p:cNvSpPr txBox="1">
              <a:spLocks/>
            </p:cNvSpPr>
            <p:nvPr/>
          </p:nvSpPr>
          <p:spPr>
            <a:xfrm>
              <a:off x="6795023" y="2362599"/>
              <a:ext cx="1911122" cy="2937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US" sz="3200" b="1" kern="1200" dirty="0" smtClean="0">
                  <a:solidFill>
                    <a:srgbClr val="FF6A03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200" kern="1200">
                  <a:solidFill>
                    <a:srgbClr val="FF6A0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</a:rPr>
                <a:t>INTERNET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DBDD15-139A-4998-8A8E-D3B4F17F6E49}"/>
              </a:ext>
            </a:extLst>
          </p:cNvPr>
          <p:cNvGrpSpPr/>
          <p:nvPr/>
        </p:nvGrpSpPr>
        <p:grpSpPr>
          <a:xfrm>
            <a:off x="8511823" y="2379888"/>
            <a:ext cx="2167466" cy="1739474"/>
            <a:chOff x="8534401" y="2379888"/>
            <a:chExt cx="2167466" cy="173947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FCD733F-D8A2-412A-9FA9-027EA23A69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16461" y="2893743"/>
              <a:ext cx="672001" cy="1225619"/>
            </a:xfrm>
            <a:prstGeom prst="rect">
              <a:avLst/>
            </a:prstGeom>
          </p:spPr>
        </p:pic>
        <p:sp>
          <p:nvSpPr>
            <p:cNvPr id="17" name="Text Placeholder 1">
              <a:extLst>
                <a:ext uri="{FF2B5EF4-FFF2-40B4-BE49-F238E27FC236}">
                  <a16:creationId xmlns:a16="http://schemas.microsoft.com/office/drawing/2014/main" id="{DB8B1E78-9069-48EF-87D6-62CAF53445D5}"/>
                </a:ext>
              </a:extLst>
            </p:cNvPr>
            <p:cNvSpPr txBox="1">
              <a:spLocks/>
            </p:cNvSpPr>
            <p:nvPr/>
          </p:nvSpPr>
          <p:spPr>
            <a:xfrm>
              <a:off x="8534401" y="2379888"/>
              <a:ext cx="2167466" cy="2937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US" sz="3200" b="1" kern="1200" dirty="0" smtClean="0">
                  <a:solidFill>
                    <a:srgbClr val="FF6A03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200" kern="1200">
                  <a:solidFill>
                    <a:srgbClr val="FF6A0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</a:rPr>
                <a:t>MOBILE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482D17E-28F7-41E9-8BA7-8812B4D35D2C}"/>
              </a:ext>
            </a:extLst>
          </p:cNvPr>
          <p:cNvGrpSpPr/>
          <p:nvPr/>
        </p:nvGrpSpPr>
        <p:grpSpPr>
          <a:xfrm>
            <a:off x="9753989" y="2362599"/>
            <a:ext cx="2706267" cy="2030265"/>
            <a:chOff x="9663677" y="2362599"/>
            <a:chExt cx="2706267" cy="2030265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F42AE2-AF11-4DDA-A097-DACD82391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63677" y="2870589"/>
              <a:ext cx="2706267" cy="1522275"/>
            </a:xfrm>
            <a:prstGeom prst="rect">
              <a:avLst/>
            </a:prstGeom>
          </p:spPr>
        </p:pic>
        <p:sp>
          <p:nvSpPr>
            <p:cNvPr id="20" name="Text Placeholder 1">
              <a:extLst>
                <a:ext uri="{FF2B5EF4-FFF2-40B4-BE49-F238E27FC236}">
                  <a16:creationId xmlns:a16="http://schemas.microsoft.com/office/drawing/2014/main" id="{2B9A41FA-06B6-44B1-AEFD-D30AFE86CD57}"/>
                </a:ext>
              </a:extLst>
            </p:cNvPr>
            <p:cNvSpPr txBox="1">
              <a:spLocks/>
            </p:cNvSpPr>
            <p:nvPr/>
          </p:nvSpPr>
          <p:spPr>
            <a:xfrm>
              <a:off x="10256757" y="2362599"/>
              <a:ext cx="1621696" cy="293736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Font typeface="Arial" panose="020B0604020202020204" pitchFamily="34" charset="0"/>
                <a:buNone/>
                <a:defRPr lang="en-US" sz="3200" b="1" kern="1200" dirty="0" smtClean="0">
                  <a:solidFill>
                    <a:srgbClr val="FF6A03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3200" kern="1200">
                  <a:solidFill>
                    <a:srgbClr val="FF6A03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</a:rPr>
                <a:t>CLOUD</a:t>
              </a:r>
            </a:p>
          </p:txBody>
        </p:sp>
      </p:grpSp>
      <p:sp>
        <p:nvSpPr>
          <p:cNvPr id="21" name="Right Arrow 14">
            <a:extLst>
              <a:ext uri="{FF2B5EF4-FFF2-40B4-BE49-F238E27FC236}">
                <a16:creationId xmlns:a16="http://schemas.microsoft.com/office/drawing/2014/main" id="{A91596E8-3D7F-4DB0-B401-3C2AAEC2E287}"/>
              </a:ext>
            </a:extLst>
          </p:cNvPr>
          <p:cNvSpPr/>
          <p:nvPr/>
        </p:nvSpPr>
        <p:spPr>
          <a:xfrm>
            <a:off x="364663" y="5625261"/>
            <a:ext cx="10314626" cy="850608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55000">
                <a:srgbClr val="FC6A22">
                  <a:alpha val="15000"/>
                </a:srgbClr>
              </a:gs>
              <a:gs pos="80000">
                <a:srgbClr val="FC6A22">
                  <a:alpha val="70000"/>
                </a:srgbClr>
              </a:gs>
              <a:gs pos="100000">
                <a:srgbClr val="FC6A22"/>
              </a:gs>
            </a:gsLst>
            <a:lin ang="0" scaled="1"/>
          </a:gradFill>
          <a:ln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39000">
                  <a:srgbClr val="FC6A22">
                    <a:alpha val="75000"/>
                  </a:srgbClr>
                </a:gs>
                <a:gs pos="83000">
                  <a:srgbClr val="FC6A22"/>
                </a:gs>
                <a:gs pos="100000">
                  <a:srgbClr val="FC6A22"/>
                </a:gs>
              </a:gsLst>
              <a:lin ang="0" scaled="1"/>
              <a:tileRect/>
            </a:gradFill>
          </a:ln>
          <a:effectLst>
            <a:glow rad="1028700">
              <a:schemeClr val="accent2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22" name="Right Arrow 36">
            <a:extLst>
              <a:ext uri="{FF2B5EF4-FFF2-40B4-BE49-F238E27FC236}">
                <a16:creationId xmlns:a16="http://schemas.microsoft.com/office/drawing/2014/main" id="{1DF77FE0-261F-4D5C-B940-4BCD5F8E9D3E}"/>
              </a:ext>
            </a:extLst>
          </p:cNvPr>
          <p:cNvSpPr/>
          <p:nvPr/>
        </p:nvSpPr>
        <p:spPr>
          <a:xfrm>
            <a:off x="380521" y="4669670"/>
            <a:ext cx="11368109" cy="1567525"/>
          </a:xfrm>
          <a:prstGeom prst="rightArrow">
            <a:avLst/>
          </a:prstGeom>
          <a:noFill/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13000">
                  <a:srgbClr val="FC6A22">
                    <a:alpha val="75000"/>
                  </a:srgbClr>
                </a:gs>
                <a:gs pos="43000">
                  <a:srgbClr val="FC6A22"/>
                </a:gs>
                <a:gs pos="100000">
                  <a:srgbClr val="FC6A22"/>
                </a:gs>
              </a:gsLst>
              <a:lin ang="0" scaled="1"/>
              <a:tileRect/>
            </a:gradFill>
          </a:ln>
          <a:effectLst>
            <a:glow rad="1028700">
              <a:schemeClr val="accent2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23" name="Right Arrow 37">
            <a:extLst>
              <a:ext uri="{FF2B5EF4-FFF2-40B4-BE49-F238E27FC236}">
                <a16:creationId xmlns:a16="http://schemas.microsoft.com/office/drawing/2014/main" id="{B8B0712D-3281-4792-8A24-62F89A88770E}"/>
              </a:ext>
            </a:extLst>
          </p:cNvPr>
          <p:cNvSpPr/>
          <p:nvPr/>
        </p:nvSpPr>
        <p:spPr>
          <a:xfrm>
            <a:off x="373026" y="4629664"/>
            <a:ext cx="9691061" cy="623407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50000"/>
                </a:schemeClr>
              </a:gs>
              <a:gs pos="60000">
                <a:srgbClr val="FC6A22">
                  <a:alpha val="15000"/>
                </a:srgbClr>
              </a:gs>
              <a:gs pos="83000">
                <a:srgbClr val="FC6A22">
                  <a:alpha val="30000"/>
                </a:srgbClr>
              </a:gs>
              <a:gs pos="100000">
                <a:srgbClr val="FC6A22"/>
              </a:gs>
            </a:gsLst>
            <a:lin ang="0" scaled="1"/>
          </a:gradFill>
          <a:ln>
            <a:noFill/>
          </a:ln>
          <a:effectLst>
            <a:glow rad="1028700">
              <a:schemeClr val="accent2">
                <a:satMod val="175000"/>
                <a:alpha val="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11F1353E-4CDE-43BD-AAA0-663552BFAA1C}"/>
              </a:ext>
            </a:extLst>
          </p:cNvPr>
          <p:cNvSpPr txBox="1">
            <a:spLocks/>
          </p:cNvSpPr>
          <p:nvPr/>
        </p:nvSpPr>
        <p:spPr>
          <a:xfrm>
            <a:off x="82491" y="5051728"/>
            <a:ext cx="11368109" cy="8127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12754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6900"/>
                </a:highlight>
                <a:uLnTx/>
                <a:uFillTx/>
                <a:latin typeface="+mn-lt"/>
              </a:rPr>
              <a:t>WHEN THESE NEW TECHNOLOGIES EMERGED, ENTERPRISES WENT ALL IN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C6A22"/>
              </a:solidFill>
              <a:effectLst/>
              <a:highlight>
                <a:srgbClr val="FF6900"/>
              </a:highlight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546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13;p91">
            <a:extLst>
              <a:ext uri="{FF2B5EF4-FFF2-40B4-BE49-F238E27FC236}">
                <a16:creationId xmlns:a16="http://schemas.microsoft.com/office/drawing/2014/main" id="{553723A0-8144-482E-8FF6-B2209FEC4D22}"/>
              </a:ext>
            </a:extLst>
          </p:cNvPr>
          <p:cNvSpPr/>
          <p:nvPr/>
        </p:nvSpPr>
        <p:spPr>
          <a:xfrm>
            <a:off x="6247142" y="1539841"/>
            <a:ext cx="2370449" cy="4048389"/>
          </a:xfrm>
          <a:prstGeom prst="roundRect">
            <a:avLst>
              <a:gd name="adj" fmla="val 16667"/>
            </a:avLst>
          </a:prstGeom>
          <a:solidFill>
            <a:srgbClr val="0A335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Google Shape;613;p91">
            <a:extLst>
              <a:ext uri="{FF2B5EF4-FFF2-40B4-BE49-F238E27FC236}">
                <a16:creationId xmlns:a16="http://schemas.microsoft.com/office/drawing/2014/main" id="{F474FBAB-3E67-4613-8D4F-171371CF7988}"/>
              </a:ext>
            </a:extLst>
          </p:cNvPr>
          <p:cNvSpPr/>
          <p:nvPr/>
        </p:nvSpPr>
        <p:spPr>
          <a:xfrm>
            <a:off x="894378" y="1539841"/>
            <a:ext cx="2370449" cy="4048389"/>
          </a:xfrm>
          <a:prstGeom prst="roundRect">
            <a:avLst>
              <a:gd name="adj" fmla="val 16667"/>
            </a:avLst>
          </a:prstGeom>
          <a:solidFill>
            <a:srgbClr val="0A335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Google Shape;616;p91">
            <a:extLst>
              <a:ext uri="{FF2B5EF4-FFF2-40B4-BE49-F238E27FC236}">
                <a16:creationId xmlns:a16="http://schemas.microsoft.com/office/drawing/2014/main" id="{D6B24433-9D08-43B3-970E-D2B0DC4AD903}"/>
              </a:ext>
            </a:extLst>
          </p:cNvPr>
          <p:cNvSpPr txBox="1">
            <a:spLocks/>
          </p:cNvSpPr>
          <p:nvPr/>
        </p:nvSpPr>
        <p:spPr>
          <a:xfrm>
            <a:off x="274746" y="26265"/>
            <a:ext cx="11703893" cy="124350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spcBef>
                <a:spcPts val="0"/>
              </a:spcBef>
              <a:buClr>
                <a:srgbClr val="FC6A22"/>
              </a:buClr>
              <a:buSzPts val="6600"/>
            </a:pPr>
            <a:r>
              <a:rPr lang="en-US" sz="3600" dirty="0">
                <a:solidFill>
                  <a:srgbClr val="FC6A22"/>
                </a:solidFill>
                <a:latin typeface="+mn-lt"/>
              </a:rPr>
              <a:t>GLOBAL BENEFITS </a:t>
            </a:r>
            <a:r>
              <a:rPr lang="en-US" sz="3600" dirty="0">
                <a:solidFill>
                  <a:srgbClr val="FFFFFF"/>
                </a:solidFill>
                <a:latin typeface="+mn-lt"/>
              </a:rPr>
              <a:t>FROM</a:t>
            </a:r>
            <a:r>
              <a:rPr lang="en-US" sz="3600" dirty="0">
                <a:solidFill>
                  <a:srgbClr val="FC6A22"/>
                </a:solidFill>
                <a:latin typeface="+mn-lt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AN AUTOMATION-FIRST MINDSET</a:t>
            </a:r>
            <a:br>
              <a:rPr lang="en-US" sz="3600" dirty="0">
                <a:solidFill>
                  <a:schemeClr val="bg1"/>
                </a:solidFill>
                <a:latin typeface="+mn-lt"/>
              </a:rPr>
            </a:br>
            <a:r>
              <a:rPr lang="en-US" sz="3600" dirty="0">
                <a:solidFill>
                  <a:schemeClr val="bg1"/>
                </a:solidFill>
                <a:latin typeface="+mn-lt"/>
              </a:rPr>
              <a:t>SUCCESS REQUIRES (</a:t>
            </a:r>
            <a:r>
              <a:rPr lang="en-US" sz="3600" dirty="0">
                <a:solidFill>
                  <a:srgbClr val="FF6900"/>
                </a:solidFill>
                <a:latin typeface="+mn-lt"/>
              </a:rPr>
              <a:t>HUMANS </a:t>
            </a:r>
            <a:r>
              <a:rPr lang="en-US" sz="3600" dirty="0">
                <a:solidFill>
                  <a:srgbClr val="FFFFFF"/>
                </a:solidFill>
                <a:latin typeface="+mn-lt"/>
              </a:rPr>
              <a:t>+</a:t>
            </a:r>
            <a:r>
              <a:rPr lang="en-US" sz="3600" dirty="0">
                <a:solidFill>
                  <a:srgbClr val="FF6900"/>
                </a:solidFill>
                <a:latin typeface="+mn-lt"/>
              </a:rPr>
              <a:t> ROBOTS</a:t>
            </a:r>
            <a:r>
              <a:rPr lang="en-US" sz="3600" dirty="0">
                <a:solidFill>
                  <a:srgbClr val="FFFFFF"/>
                </a:solidFill>
                <a:latin typeface="+mn-lt"/>
              </a:rPr>
              <a:t>)</a:t>
            </a:r>
            <a:endParaRPr lang="en-US" sz="20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5" name="Google Shape;617;p91">
            <a:extLst>
              <a:ext uri="{FF2B5EF4-FFF2-40B4-BE49-F238E27FC236}">
                <a16:creationId xmlns:a16="http://schemas.microsoft.com/office/drawing/2014/main" id="{BE4A5826-1A5F-4C21-AA97-34CF4DAE60E4}"/>
              </a:ext>
            </a:extLst>
          </p:cNvPr>
          <p:cNvSpPr txBox="1"/>
          <p:nvPr/>
        </p:nvSpPr>
        <p:spPr>
          <a:xfrm>
            <a:off x="888086" y="1557375"/>
            <a:ext cx="2370449" cy="1646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C6A22"/>
              </a:buClr>
              <a:buSzPts val="32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6A22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  <a:sym typeface="Arial"/>
              </a:rPr>
              <a:t>75%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Google Shape;618;p91">
            <a:extLst>
              <a:ext uri="{FF2B5EF4-FFF2-40B4-BE49-F238E27FC236}">
                <a16:creationId xmlns:a16="http://schemas.microsoft.com/office/drawing/2014/main" id="{C8759D12-3B4D-4556-A2A8-4F89F3283B46}"/>
              </a:ext>
            </a:extLst>
          </p:cNvPr>
          <p:cNvSpPr txBox="1"/>
          <p:nvPr/>
        </p:nvSpPr>
        <p:spPr>
          <a:xfrm>
            <a:off x="801512" y="3178666"/>
            <a:ext cx="2578483" cy="182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Global </a:t>
            </a: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FC6A22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productivity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 increases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7" name="Google Shape;623;p91">
            <a:extLst>
              <a:ext uri="{FF2B5EF4-FFF2-40B4-BE49-F238E27FC236}">
                <a16:creationId xmlns:a16="http://schemas.microsoft.com/office/drawing/2014/main" id="{4BB207AE-CA01-4982-905B-3721998DF2AB}"/>
              </a:ext>
            </a:extLst>
          </p:cNvPr>
          <p:cNvCxnSpPr>
            <a:cxnSpLocks/>
          </p:cNvCxnSpPr>
          <p:nvPr/>
        </p:nvCxnSpPr>
        <p:spPr>
          <a:xfrm>
            <a:off x="1083130" y="3039584"/>
            <a:ext cx="1975374" cy="0"/>
          </a:xfrm>
          <a:prstGeom prst="straightConnector1">
            <a:avLst/>
          </a:prstGeom>
          <a:noFill/>
          <a:ln w="28575" cap="flat" cmpd="sng">
            <a:solidFill>
              <a:srgbClr val="FFFCF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" name="Google Shape;613;p91">
            <a:extLst>
              <a:ext uri="{FF2B5EF4-FFF2-40B4-BE49-F238E27FC236}">
                <a16:creationId xmlns:a16="http://schemas.microsoft.com/office/drawing/2014/main" id="{749F3416-3A68-4DA8-8BA2-07CC0D4F7B2F}"/>
              </a:ext>
            </a:extLst>
          </p:cNvPr>
          <p:cNvSpPr/>
          <p:nvPr/>
        </p:nvSpPr>
        <p:spPr>
          <a:xfrm>
            <a:off x="3561268" y="1539841"/>
            <a:ext cx="2370449" cy="4048389"/>
          </a:xfrm>
          <a:prstGeom prst="roundRect">
            <a:avLst>
              <a:gd name="adj" fmla="val 16667"/>
            </a:avLst>
          </a:prstGeom>
          <a:solidFill>
            <a:srgbClr val="0A335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Google Shape;617;p91">
            <a:extLst>
              <a:ext uri="{FF2B5EF4-FFF2-40B4-BE49-F238E27FC236}">
                <a16:creationId xmlns:a16="http://schemas.microsoft.com/office/drawing/2014/main" id="{3F5875DA-A8CD-4642-9972-02F2FAE5BEEC}"/>
              </a:ext>
            </a:extLst>
          </p:cNvPr>
          <p:cNvSpPr txBox="1"/>
          <p:nvPr/>
        </p:nvSpPr>
        <p:spPr>
          <a:xfrm>
            <a:off x="3554976" y="1557375"/>
            <a:ext cx="2370449" cy="1646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C6A22"/>
              </a:buClr>
              <a:buSzPts val="32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+50%</a:t>
            </a:r>
            <a:endParaRPr kumimoji="0" sz="6600" b="0" i="0" u="none" strike="noStrike" kern="0" cap="none" spc="0" normalizeH="0" baseline="0" noProof="0" dirty="0">
              <a:ln>
                <a:noFill/>
              </a:ln>
              <a:solidFill>
                <a:srgbClr val="FF6900"/>
              </a:solidFill>
              <a:effectLst/>
              <a:uLnTx/>
              <a:uFillTx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Google Shape;618;p91">
            <a:extLst>
              <a:ext uri="{FF2B5EF4-FFF2-40B4-BE49-F238E27FC236}">
                <a16:creationId xmlns:a16="http://schemas.microsoft.com/office/drawing/2014/main" id="{9C79857B-9FF5-4909-8853-577B872615C9}"/>
              </a:ext>
            </a:extLst>
          </p:cNvPr>
          <p:cNvSpPr txBox="1"/>
          <p:nvPr/>
        </p:nvSpPr>
        <p:spPr>
          <a:xfrm>
            <a:off x="3555667" y="3178666"/>
            <a:ext cx="2403625" cy="182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6A22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Employee 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C6A22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satisfaction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C6A22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increases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1" name="Google Shape;623;p91">
            <a:extLst>
              <a:ext uri="{FF2B5EF4-FFF2-40B4-BE49-F238E27FC236}">
                <a16:creationId xmlns:a16="http://schemas.microsoft.com/office/drawing/2014/main" id="{F18AD876-225A-451C-9919-A9A0B8B78EB5}"/>
              </a:ext>
            </a:extLst>
          </p:cNvPr>
          <p:cNvCxnSpPr>
            <a:cxnSpLocks/>
          </p:cNvCxnSpPr>
          <p:nvPr/>
        </p:nvCxnSpPr>
        <p:spPr>
          <a:xfrm>
            <a:off x="3724853" y="3039584"/>
            <a:ext cx="1975374" cy="0"/>
          </a:xfrm>
          <a:prstGeom prst="straightConnector1">
            <a:avLst/>
          </a:prstGeom>
          <a:noFill/>
          <a:ln w="28575" cap="flat" cmpd="sng">
            <a:solidFill>
              <a:srgbClr val="FFFCF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" name="Google Shape;617;p91">
            <a:extLst>
              <a:ext uri="{FF2B5EF4-FFF2-40B4-BE49-F238E27FC236}">
                <a16:creationId xmlns:a16="http://schemas.microsoft.com/office/drawing/2014/main" id="{CDAC6D33-0343-4E8C-AF79-61414D764F32}"/>
              </a:ext>
            </a:extLst>
          </p:cNvPr>
          <p:cNvSpPr txBox="1"/>
          <p:nvPr/>
        </p:nvSpPr>
        <p:spPr>
          <a:xfrm>
            <a:off x="6240850" y="1557375"/>
            <a:ext cx="2370449" cy="1646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C6A22"/>
              </a:buClr>
              <a:buSzPts val="32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6A22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60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C6A22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 million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Google Shape;618;p91">
            <a:extLst>
              <a:ext uri="{FF2B5EF4-FFF2-40B4-BE49-F238E27FC236}">
                <a16:creationId xmlns:a16="http://schemas.microsoft.com/office/drawing/2014/main" id="{389A316A-F1D0-47A5-BD44-9D5897B6D5FF}"/>
              </a:ext>
            </a:extLst>
          </p:cNvPr>
          <p:cNvSpPr txBox="1"/>
          <p:nvPr/>
        </p:nvSpPr>
        <p:spPr>
          <a:xfrm>
            <a:off x="6273118" y="3178666"/>
            <a:ext cx="2314683" cy="182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Automation creates net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C6A22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new jobs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C6A22"/>
              </a:solidFill>
              <a:effectLst/>
              <a:uLnTx/>
              <a:uFillTx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4" name="Google Shape;623;p91">
            <a:extLst>
              <a:ext uri="{FF2B5EF4-FFF2-40B4-BE49-F238E27FC236}">
                <a16:creationId xmlns:a16="http://schemas.microsoft.com/office/drawing/2014/main" id="{F3225931-5CF3-4747-BF30-83F720EB4610}"/>
              </a:ext>
            </a:extLst>
          </p:cNvPr>
          <p:cNvCxnSpPr>
            <a:cxnSpLocks/>
          </p:cNvCxnSpPr>
          <p:nvPr/>
        </p:nvCxnSpPr>
        <p:spPr>
          <a:xfrm>
            <a:off x="6553340" y="3039584"/>
            <a:ext cx="1975374" cy="0"/>
          </a:xfrm>
          <a:prstGeom prst="straightConnector1">
            <a:avLst/>
          </a:prstGeom>
          <a:noFill/>
          <a:ln w="28575" cap="flat" cmpd="sng">
            <a:solidFill>
              <a:srgbClr val="FFFCF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" name="Google Shape;613;p91">
            <a:extLst>
              <a:ext uri="{FF2B5EF4-FFF2-40B4-BE49-F238E27FC236}">
                <a16:creationId xmlns:a16="http://schemas.microsoft.com/office/drawing/2014/main" id="{117D7CB4-186D-440D-85CB-50F503EDFC83}"/>
              </a:ext>
            </a:extLst>
          </p:cNvPr>
          <p:cNvSpPr/>
          <p:nvPr/>
        </p:nvSpPr>
        <p:spPr>
          <a:xfrm>
            <a:off x="8904354" y="1539841"/>
            <a:ext cx="2370449" cy="4048389"/>
          </a:xfrm>
          <a:prstGeom prst="roundRect">
            <a:avLst>
              <a:gd name="adj" fmla="val 16667"/>
            </a:avLst>
          </a:prstGeom>
          <a:solidFill>
            <a:srgbClr val="0A335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617;p91">
            <a:extLst>
              <a:ext uri="{FF2B5EF4-FFF2-40B4-BE49-F238E27FC236}">
                <a16:creationId xmlns:a16="http://schemas.microsoft.com/office/drawing/2014/main" id="{35DB9467-646A-4918-A46E-36651F4729E6}"/>
              </a:ext>
            </a:extLst>
          </p:cNvPr>
          <p:cNvSpPr txBox="1"/>
          <p:nvPr/>
        </p:nvSpPr>
        <p:spPr>
          <a:xfrm>
            <a:off x="8839339" y="1557375"/>
            <a:ext cx="2510967" cy="1646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C6A22"/>
              </a:buClr>
              <a:buSzPts val="32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C6A22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2.3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C6A22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 billion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Google Shape;618;p91">
            <a:extLst>
              <a:ext uri="{FF2B5EF4-FFF2-40B4-BE49-F238E27FC236}">
                <a16:creationId xmlns:a16="http://schemas.microsoft.com/office/drawing/2014/main" id="{C8BBD949-6DCA-4FFE-A67C-D09419199AC4}"/>
              </a:ext>
            </a:extLst>
          </p:cNvPr>
          <p:cNvSpPr txBox="1"/>
          <p:nvPr/>
        </p:nvSpPr>
        <p:spPr>
          <a:xfrm>
            <a:off x="8938719" y="3178666"/>
            <a:ext cx="2314683" cy="1828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lang="en-US" sz="3000" b="1" kern="0" dirty="0">
                <a:solidFill>
                  <a:srgbClr val="FFFFFF"/>
                </a:solidFill>
                <a:ea typeface="Arial"/>
                <a:cs typeface="Calibri" panose="020F0502020204030204" pitchFamily="34" charset="0"/>
                <a:sym typeface="Arial"/>
              </a:rPr>
              <a:t>E</a:t>
            </a:r>
            <a:r>
              <a:rPr kumimoji="0" lang="en-US" sz="3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xpands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C6A22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capacity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Calibri" panose="020F0502020204030204" pitchFamily="34" charset="0"/>
                <a:sym typeface="Arial"/>
              </a:rPr>
              <a:t>with full time equivalents </a:t>
            </a:r>
            <a:endParaRPr kumimoji="0" sz="3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8" name="Google Shape;623;p91">
            <a:extLst>
              <a:ext uri="{FF2B5EF4-FFF2-40B4-BE49-F238E27FC236}">
                <a16:creationId xmlns:a16="http://schemas.microsoft.com/office/drawing/2014/main" id="{8DD872E4-5B8B-440A-91AF-5A877436EA62}"/>
              </a:ext>
            </a:extLst>
          </p:cNvPr>
          <p:cNvCxnSpPr>
            <a:cxnSpLocks/>
          </p:cNvCxnSpPr>
          <p:nvPr/>
        </p:nvCxnSpPr>
        <p:spPr>
          <a:xfrm>
            <a:off x="9218941" y="3116484"/>
            <a:ext cx="1975374" cy="0"/>
          </a:xfrm>
          <a:prstGeom prst="straightConnector1">
            <a:avLst/>
          </a:prstGeom>
          <a:noFill/>
          <a:ln w="28575" cap="flat" cmpd="sng">
            <a:solidFill>
              <a:srgbClr val="FFFCFE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A773D92-6C64-4090-9814-5E40045500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3111" y="5274437"/>
            <a:ext cx="1229168" cy="122916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73EF1942-5881-4DDB-99F2-B2825CE446F2}"/>
              </a:ext>
            </a:extLst>
          </p:cNvPr>
          <p:cNvSpPr/>
          <p:nvPr/>
        </p:nvSpPr>
        <p:spPr>
          <a:xfrm>
            <a:off x="9573514" y="5274437"/>
            <a:ext cx="1152095" cy="117735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49CEF99-132C-43A5-A6CF-3DFC1EB8A41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2532" y="5430624"/>
            <a:ext cx="845247" cy="84524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2A7751CA-ACFF-4CAD-B013-DA45B5E1F435}"/>
              </a:ext>
            </a:extLst>
          </p:cNvPr>
          <p:cNvSpPr/>
          <p:nvPr/>
        </p:nvSpPr>
        <p:spPr>
          <a:xfrm>
            <a:off x="4103343" y="5274437"/>
            <a:ext cx="1152095" cy="1177357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2324968-8E2A-4F12-B162-2455DCDDAEF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07309" y="5431093"/>
            <a:ext cx="929772" cy="929772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A1E3D8A-A142-43D2-B297-29AC2C0BBB4A}"/>
              </a:ext>
            </a:extLst>
          </p:cNvPr>
          <p:cNvGrpSpPr/>
          <p:nvPr/>
        </p:nvGrpSpPr>
        <p:grpSpPr>
          <a:xfrm>
            <a:off x="6964979" y="5261967"/>
            <a:ext cx="1152095" cy="1177357"/>
            <a:chOff x="6845148" y="4724658"/>
            <a:chExt cx="1152095" cy="117735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2E04C80B-9516-4D39-AFAD-3ED86B5CA00E}"/>
                </a:ext>
              </a:extLst>
            </p:cNvPr>
            <p:cNvSpPr/>
            <p:nvPr/>
          </p:nvSpPr>
          <p:spPr>
            <a:xfrm>
              <a:off x="6845148" y="4724658"/>
              <a:ext cx="1152095" cy="1177357"/>
            </a:xfrm>
            <a:prstGeom prst="ellipse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Calibri" panose="020F0502020204030204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7372E89-AB2C-4E6C-A319-64ACE2BE779D}"/>
                </a:ext>
              </a:extLst>
            </p:cNvPr>
            <p:cNvGrpSpPr/>
            <p:nvPr/>
          </p:nvGrpSpPr>
          <p:grpSpPr>
            <a:xfrm>
              <a:off x="6936486" y="5012263"/>
              <a:ext cx="1002594" cy="722218"/>
              <a:chOff x="1981715" y="4082057"/>
              <a:chExt cx="2531372" cy="2663721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A93E9CE5-9010-425A-9216-0E2A334AAF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715" y="4096805"/>
                <a:ext cx="1262626" cy="126262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5AD4669-5291-43DA-8086-99C00CECEF4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5898" y="4082057"/>
                <a:ext cx="1262626" cy="126262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0B5534EB-009E-429A-AA47-0E65AD2E4F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1715" y="5483152"/>
                <a:ext cx="1262626" cy="126262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3F3CC616-BA04-4021-AA7B-36C970FD7D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5898" y="5468404"/>
                <a:ext cx="1262626" cy="126262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E22CA157-4818-4685-AC04-C9A19FB41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0461" y="4082057"/>
                <a:ext cx="1262626" cy="1262626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BD92F5C-DE4D-479F-A67F-201B23E00C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50461" y="5468405"/>
                <a:ext cx="1262626" cy="1262626"/>
              </a:xfrm>
              <a:prstGeom prst="rect">
                <a:avLst/>
              </a:prstGeom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52773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B9DBDE4-9C9E-2F4E-9E7A-EF0E54E5C58E}"/>
              </a:ext>
            </a:extLst>
          </p:cNvPr>
          <p:cNvSpPr/>
          <p:nvPr/>
        </p:nvSpPr>
        <p:spPr>
          <a:xfrm>
            <a:off x="822961" y="1722119"/>
            <a:ext cx="10911839" cy="4417423"/>
          </a:xfrm>
          <a:prstGeom prst="roundRect">
            <a:avLst/>
          </a:prstGeom>
          <a:solidFill>
            <a:schemeClr val="accent1">
              <a:alpha val="4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31DEABC1-62E6-E643-A599-13F0E961BC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6250" y="241365"/>
            <a:ext cx="10604500" cy="1188330"/>
          </a:xfrm>
        </p:spPr>
        <p:txBody>
          <a:bodyPr>
            <a:normAutofit/>
          </a:bodyPr>
          <a:lstStyle/>
          <a:p>
            <a:r>
              <a:rPr lang="ro-RO" sz="3600" dirty="0"/>
              <a:t>RPA LEADS TO INCREASINGLY ENGAGED EMPLOYEES</a:t>
            </a:r>
          </a:p>
          <a:p>
            <a:r>
              <a:rPr lang="ro-RO" dirty="0">
                <a:solidFill>
                  <a:schemeClr val="bg1"/>
                </a:solidFill>
              </a:rPr>
              <a:t>SUCCESS REQUIRES HUMANS + ROBOTS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1A5491-D8C4-DF46-AA8B-7FF5C3197EFA}"/>
              </a:ext>
            </a:extLst>
          </p:cNvPr>
          <p:cNvSpPr txBox="1"/>
          <p:nvPr/>
        </p:nvSpPr>
        <p:spPr>
          <a:xfrm>
            <a:off x="4987638" y="2038702"/>
            <a:ext cx="645327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Make it your aim to improve both operational efficiency and employee experience at the same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Create a Robotic Operations Center (ROC); a best practice to scale automations enterprise-wide and ensure efficient maintenance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Manage psychological implications from the beginning; Ensure that people that want to have a path forward in your organization will have one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Use a human-centric change management process; ensure people feel valued and safe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2FA350-0FAC-6C46-8064-67B63F308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749" y="1947553"/>
            <a:ext cx="3051167" cy="3928899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DCC5837-60C4-A644-B597-EEF1784A0D90}"/>
              </a:ext>
            </a:extLst>
          </p:cNvPr>
          <p:cNvSpPr/>
          <p:nvPr/>
        </p:nvSpPr>
        <p:spPr>
          <a:xfrm>
            <a:off x="1127761" y="1889759"/>
            <a:ext cx="10241279" cy="4023361"/>
          </a:xfrm>
          <a:prstGeom prst="roundRect">
            <a:avLst/>
          </a:prstGeom>
          <a:solidFill>
            <a:srgbClr val="FC6A22">
              <a:alpha val="9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613;p91">
            <a:extLst>
              <a:ext uri="{FF2B5EF4-FFF2-40B4-BE49-F238E27FC236}">
                <a16:creationId xmlns:a16="http://schemas.microsoft.com/office/drawing/2014/main" id="{605070C1-6E20-504B-B689-FA4B6FEE0843}"/>
              </a:ext>
            </a:extLst>
          </p:cNvPr>
          <p:cNvSpPr/>
          <p:nvPr/>
        </p:nvSpPr>
        <p:spPr>
          <a:xfrm>
            <a:off x="1368132" y="2142870"/>
            <a:ext cx="2184102" cy="3504989"/>
          </a:xfrm>
          <a:prstGeom prst="roundRect">
            <a:avLst>
              <a:gd name="adj" fmla="val 16667"/>
            </a:avLst>
          </a:prstGeom>
          <a:solidFill>
            <a:srgbClr val="0A335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Google Shape;617;p91">
            <a:extLst>
              <a:ext uri="{FF2B5EF4-FFF2-40B4-BE49-F238E27FC236}">
                <a16:creationId xmlns:a16="http://schemas.microsoft.com/office/drawing/2014/main" id="{56FAC94C-F329-B648-BE7D-4EF3F4695D07}"/>
              </a:ext>
            </a:extLst>
          </p:cNvPr>
          <p:cNvSpPr txBox="1"/>
          <p:nvPr/>
        </p:nvSpPr>
        <p:spPr>
          <a:xfrm>
            <a:off x="1437245" y="2470629"/>
            <a:ext cx="2184102" cy="106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C6A22"/>
              </a:buClr>
              <a:buSzPts val="32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92%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Google Shape;618;p91">
            <a:extLst>
              <a:ext uri="{FF2B5EF4-FFF2-40B4-BE49-F238E27FC236}">
                <a16:creationId xmlns:a16="http://schemas.microsoft.com/office/drawing/2014/main" id="{0DE2804A-4769-F44F-906A-E94F61B1920D}"/>
              </a:ext>
            </a:extLst>
          </p:cNvPr>
          <p:cNvSpPr txBox="1"/>
          <p:nvPr/>
        </p:nvSpPr>
        <p:spPr>
          <a:xfrm>
            <a:off x="1368132" y="3975078"/>
            <a:ext cx="2132720" cy="841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Faster Efficiency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18" name="Google Shape;623;p91">
            <a:extLst>
              <a:ext uri="{FF2B5EF4-FFF2-40B4-BE49-F238E27FC236}">
                <a16:creationId xmlns:a16="http://schemas.microsoft.com/office/drawing/2014/main" id="{F05DBF70-A699-5245-A303-0D5ED16419D1}"/>
              </a:ext>
            </a:extLst>
          </p:cNvPr>
          <p:cNvCxnSpPr>
            <a:cxnSpLocks/>
          </p:cNvCxnSpPr>
          <p:nvPr/>
        </p:nvCxnSpPr>
        <p:spPr>
          <a:xfrm>
            <a:off x="1550140" y="3647043"/>
            <a:ext cx="1820085" cy="0"/>
          </a:xfrm>
          <a:prstGeom prst="straightConnector1">
            <a:avLst/>
          </a:prstGeom>
          <a:noFill/>
          <a:ln w="28575" cap="flat" cmpd="sng">
            <a:solidFill>
              <a:srgbClr val="FFFCF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613;p91">
            <a:extLst>
              <a:ext uri="{FF2B5EF4-FFF2-40B4-BE49-F238E27FC236}">
                <a16:creationId xmlns:a16="http://schemas.microsoft.com/office/drawing/2014/main" id="{D268F853-AF6B-214C-8A88-2FAC6A38A42C}"/>
              </a:ext>
            </a:extLst>
          </p:cNvPr>
          <p:cNvSpPr/>
          <p:nvPr/>
        </p:nvSpPr>
        <p:spPr>
          <a:xfrm>
            <a:off x="3891876" y="2142870"/>
            <a:ext cx="2184102" cy="3504989"/>
          </a:xfrm>
          <a:prstGeom prst="roundRect">
            <a:avLst>
              <a:gd name="adj" fmla="val 16667"/>
            </a:avLst>
          </a:prstGeom>
          <a:solidFill>
            <a:srgbClr val="0A335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Google Shape;617;p91">
            <a:extLst>
              <a:ext uri="{FF2B5EF4-FFF2-40B4-BE49-F238E27FC236}">
                <a16:creationId xmlns:a16="http://schemas.microsoft.com/office/drawing/2014/main" id="{A28E176E-090C-974D-A4F1-0151BD5B61E9}"/>
              </a:ext>
            </a:extLst>
          </p:cNvPr>
          <p:cNvSpPr txBox="1"/>
          <p:nvPr/>
        </p:nvSpPr>
        <p:spPr>
          <a:xfrm>
            <a:off x="3960989" y="2470629"/>
            <a:ext cx="2184102" cy="106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C6A22"/>
              </a:buClr>
              <a:buSzPts val="32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84%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Google Shape;618;p91">
            <a:extLst>
              <a:ext uri="{FF2B5EF4-FFF2-40B4-BE49-F238E27FC236}">
                <a16:creationId xmlns:a16="http://schemas.microsoft.com/office/drawing/2014/main" id="{2BFD3A56-D98D-A640-A780-F82886481B42}"/>
              </a:ext>
            </a:extLst>
          </p:cNvPr>
          <p:cNvSpPr txBox="1"/>
          <p:nvPr/>
        </p:nvSpPr>
        <p:spPr>
          <a:xfrm>
            <a:off x="3891876" y="3975078"/>
            <a:ext cx="2132720" cy="841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Better Customer Service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27" name="Google Shape;623;p91">
            <a:extLst>
              <a:ext uri="{FF2B5EF4-FFF2-40B4-BE49-F238E27FC236}">
                <a16:creationId xmlns:a16="http://schemas.microsoft.com/office/drawing/2014/main" id="{D55264E0-53AD-2745-9471-5CE455539F75}"/>
              </a:ext>
            </a:extLst>
          </p:cNvPr>
          <p:cNvCxnSpPr>
            <a:cxnSpLocks/>
          </p:cNvCxnSpPr>
          <p:nvPr/>
        </p:nvCxnSpPr>
        <p:spPr>
          <a:xfrm>
            <a:off x="4073884" y="3647043"/>
            <a:ext cx="1820085" cy="0"/>
          </a:xfrm>
          <a:prstGeom prst="straightConnector1">
            <a:avLst/>
          </a:prstGeom>
          <a:noFill/>
          <a:ln w="28575" cap="flat" cmpd="sng">
            <a:solidFill>
              <a:srgbClr val="FFFCF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8" name="Google Shape;613;p91">
            <a:extLst>
              <a:ext uri="{FF2B5EF4-FFF2-40B4-BE49-F238E27FC236}">
                <a16:creationId xmlns:a16="http://schemas.microsoft.com/office/drawing/2014/main" id="{B5FD8BCF-A795-144D-B4CE-C3F8B681363E}"/>
              </a:ext>
            </a:extLst>
          </p:cNvPr>
          <p:cNvSpPr/>
          <p:nvPr/>
        </p:nvSpPr>
        <p:spPr>
          <a:xfrm>
            <a:off x="6439789" y="2142870"/>
            <a:ext cx="2184102" cy="3504989"/>
          </a:xfrm>
          <a:prstGeom prst="roundRect">
            <a:avLst>
              <a:gd name="adj" fmla="val 16667"/>
            </a:avLst>
          </a:prstGeom>
          <a:solidFill>
            <a:srgbClr val="0A335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Google Shape;617;p91">
            <a:extLst>
              <a:ext uri="{FF2B5EF4-FFF2-40B4-BE49-F238E27FC236}">
                <a16:creationId xmlns:a16="http://schemas.microsoft.com/office/drawing/2014/main" id="{CC8BA321-09C6-2B47-B59E-E0B2B71EC92E}"/>
              </a:ext>
            </a:extLst>
          </p:cNvPr>
          <p:cNvSpPr txBox="1"/>
          <p:nvPr/>
        </p:nvSpPr>
        <p:spPr>
          <a:xfrm>
            <a:off x="6508902" y="2470629"/>
            <a:ext cx="2184102" cy="106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C6A22"/>
              </a:buClr>
              <a:buSzPts val="32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80%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0" name="Google Shape;618;p91">
            <a:extLst>
              <a:ext uri="{FF2B5EF4-FFF2-40B4-BE49-F238E27FC236}">
                <a16:creationId xmlns:a16="http://schemas.microsoft.com/office/drawing/2014/main" id="{252A419F-D6D7-2D48-AB81-C1042D5BC068}"/>
              </a:ext>
            </a:extLst>
          </p:cNvPr>
          <p:cNvSpPr txBox="1"/>
          <p:nvPr/>
        </p:nvSpPr>
        <p:spPr>
          <a:xfrm>
            <a:off x="6439789" y="3975078"/>
            <a:ext cx="2132720" cy="841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Higher Employee Engagement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1" name="Google Shape;623;p91">
            <a:extLst>
              <a:ext uri="{FF2B5EF4-FFF2-40B4-BE49-F238E27FC236}">
                <a16:creationId xmlns:a16="http://schemas.microsoft.com/office/drawing/2014/main" id="{2CE87060-A7AF-DA44-9AEE-D2E39B1EC23F}"/>
              </a:ext>
            </a:extLst>
          </p:cNvPr>
          <p:cNvCxnSpPr>
            <a:cxnSpLocks/>
          </p:cNvCxnSpPr>
          <p:nvPr/>
        </p:nvCxnSpPr>
        <p:spPr>
          <a:xfrm>
            <a:off x="6621797" y="3647043"/>
            <a:ext cx="1820085" cy="0"/>
          </a:xfrm>
          <a:prstGeom prst="straightConnector1">
            <a:avLst/>
          </a:prstGeom>
          <a:noFill/>
          <a:ln w="28575" cap="flat" cmpd="sng">
            <a:solidFill>
              <a:srgbClr val="FFFCFE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2" name="Google Shape;613;p91">
            <a:extLst>
              <a:ext uri="{FF2B5EF4-FFF2-40B4-BE49-F238E27FC236}">
                <a16:creationId xmlns:a16="http://schemas.microsoft.com/office/drawing/2014/main" id="{086D16D6-1F51-7844-813C-0DA11DFA01B5}"/>
              </a:ext>
            </a:extLst>
          </p:cNvPr>
          <p:cNvSpPr/>
          <p:nvPr/>
        </p:nvSpPr>
        <p:spPr>
          <a:xfrm>
            <a:off x="8963533" y="2142870"/>
            <a:ext cx="2184102" cy="3504989"/>
          </a:xfrm>
          <a:prstGeom prst="roundRect">
            <a:avLst>
              <a:gd name="adj" fmla="val 16667"/>
            </a:avLst>
          </a:prstGeom>
          <a:solidFill>
            <a:srgbClr val="0A335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33" name="Google Shape;617;p91">
            <a:extLst>
              <a:ext uri="{FF2B5EF4-FFF2-40B4-BE49-F238E27FC236}">
                <a16:creationId xmlns:a16="http://schemas.microsoft.com/office/drawing/2014/main" id="{91EA67E6-6C25-394B-8A17-B3097E127934}"/>
              </a:ext>
            </a:extLst>
          </p:cNvPr>
          <p:cNvSpPr txBox="1"/>
          <p:nvPr/>
        </p:nvSpPr>
        <p:spPr>
          <a:xfrm>
            <a:off x="9032646" y="2470629"/>
            <a:ext cx="2184102" cy="106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FC6A22"/>
              </a:buClr>
              <a:buSzPts val="3200"/>
              <a:buFont typeface="Arial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64%</a:t>
            </a:r>
            <a:endParaRPr kumimoji="0" sz="3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34" name="Google Shape;618;p91">
            <a:extLst>
              <a:ext uri="{FF2B5EF4-FFF2-40B4-BE49-F238E27FC236}">
                <a16:creationId xmlns:a16="http://schemas.microsoft.com/office/drawing/2014/main" id="{3A327C87-A7E7-E14E-B292-718002E9E14F}"/>
              </a:ext>
            </a:extLst>
          </p:cNvPr>
          <p:cNvSpPr txBox="1"/>
          <p:nvPr/>
        </p:nvSpPr>
        <p:spPr>
          <a:xfrm>
            <a:off x="8963533" y="3975078"/>
            <a:ext cx="2132720" cy="841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Brand</a:t>
            </a:r>
            <a:b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</a:b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Boost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cxnSp>
        <p:nvCxnSpPr>
          <p:cNvPr id="35" name="Google Shape;623;p91">
            <a:extLst>
              <a:ext uri="{FF2B5EF4-FFF2-40B4-BE49-F238E27FC236}">
                <a16:creationId xmlns:a16="http://schemas.microsoft.com/office/drawing/2014/main" id="{CFC6B1E9-181A-5C49-8DFB-25C3B992CB46}"/>
              </a:ext>
            </a:extLst>
          </p:cNvPr>
          <p:cNvCxnSpPr>
            <a:cxnSpLocks/>
          </p:cNvCxnSpPr>
          <p:nvPr/>
        </p:nvCxnSpPr>
        <p:spPr>
          <a:xfrm>
            <a:off x="9145541" y="3647043"/>
            <a:ext cx="1820085" cy="0"/>
          </a:xfrm>
          <a:prstGeom prst="straightConnector1">
            <a:avLst/>
          </a:prstGeom>
          <a:noFill/>
          <a:ln w="28575" cap="flat" cmpd="sng">
            <a:solidFill>
              <a:srgbClr val="FFFCFE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68847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inesweeper">
            <a:hlinkClick r:id="" action="ppaction://media"/>
            <a:extLst>
              <a:ext uri="{FF2B5EF4-FFF2-40B4-BE49-F238E27FC236}">
                <a16:creationId xmlns:a16="http://schemas.microsoft.com/office/drawing/2014/main" id="{5B5AC7E6-32FF-424D-A2EF-4415186CCA6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5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 txBox="1"/>
          <p:nvPr/>
        </p:nvSpPr>
        <p:spPr>
          <a:xfrm>
            <a:off x="1892968" y="406583"/>
            <a:ext cx="913299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400"/>
              <a:buFont typeface="Poppins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1A558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Latest Competitive Landscape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1A558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Content Placeholder 3">
            <a:extLst>
              <a:ext uri="{FF2B5EF4-FFF2-40B4-BE49-F238E27FC236}">
                <a16:creationId xmlns:a16="http://schemas.microsoft.com/office/drawing/2014/main" id="{6A3934C4-DCD8-404A-98DE-14BB3D04B376}"/>
              </a:ext>
            </a:extLst>
          </p:cNvPr>
          <p:cNvSpPr txBox="1">
            <a:spLocks/>
          </p:cNvSpPr>
          <p:nvPr/>
        </p:nvSpPr>
        <p:spPr>
          <a:xfrm>
            <a:off x="2083495" y="1188029"/>
            <a:ext cx="7263705" cy="7184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Verdana"/>
              <a:buChar char="–"/>
              <a:defRPr sz="1400" b="1" kern="12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Verdana"/>
              <a:buChar char="–"/>
              <a:defRPr sz="1400" b="1" kern="12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Verdana"/>
              <a:buChar char="–"/>
              <a:defRPr sz="1200" b="1" kern="12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Verdana"/>
              <a:buChar char="–"/>
              <a:defRPr sz="1200" b="1" kern="12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5"/>
              </a:buClr>
              <a:buFont typeface="Verdana"/>
              <a:buChar char="–"/>
              <a:defRPr sz="1200" b="1" kern="1200">
                <a:solidFill>
                  <a:schemeClr val="accent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EB6C53"/>
              </a:buClr>
              <a:buSzTx/>
              <a:buFont typeface="Verdana"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 dirty="0">
                <a:ln>
                  <a:noFill/>
                </a:ln>
                <a:solidFill>
                  <a:srgbClr val="FF69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sym typeface="Arial"/>
              </a:rPr>
              <a:t>UIPATH EARNS THE HIGHEST MARKET IMPACT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CF7B511-296F-4DF2-8AF4-A677541CBA8F}"/>
              </a:ext>
            </a:extLst>
          </p:cNvPr>
          <p:cNvCxnSpPr>
            <a:cxnSpLocks/>
          </p:cNvCxnSpPr>
          <p:nvPr/>
        </p:nvCxnSpPr>
        <p:spPr>
          <a:xfrm>
            <a:off x="8389066" y="1739900"/>
            <a:ext cx="0" cy="4794768"/>
          </a:xfrm>
          <a:prstGeom prst="line">
            <a:avLst/>
          </a:prstGeom>
          <a:ln w="19050" cap="rnd">
            <a:solidFill>
              <a:schemeClr val="accent2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6058EE2-1FDA-4213-9F83-2D2B702A1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929"/>
            <a:ext cx="12192000" cy="6854430"/>
          </a:xfrm>
          <a:prstGeom prst="rect">
            <a:avLst/>
          </a:prstGeom>
        </p:spPr>
      </p:pic>
      <p:sp>
        <p:nvSpPr>
          <p:cNvPr id="10" name="Shape 650">
            <a:extLst>
              <a:ext uri="{FF2B5EF4-FFF2-40B4-BE49-F238E27FC236}">
                <a16:creationId xmlns:a16="http://schemas.microsoft.com/office/drawing/2014/main" id="{52C26E35-22DA-44FD-91DB-7E683C34597A}"/>
              </a:ext>
            </a:extLst>
          </p:cNvPr>
          <p:cNvSpPr txBox="1"/>
          <p:nvPr/>
        </p:nvSpPr>
        <p:spPr>
          <a:xfrm>
            <a:off x="362484" y="1614113"/>
            <a:ext cx="2263984" cy="4346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400"/>
              <a:buFont typeface="Poppins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Latest Competitive Landscape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Shape 650">
            <a:extLst>
              <a:ext uri="{FF2B5EF4-FFF2-40B4-BE49-F238E27FC236}">
                <a16:creationId xmlns:a16="http://schemas.microsoft.com/office/drawing/2014/main" id="{D74E6CDC-F1A4-4315-892E-296FB1DF92E4}"/>
              </a:ext>
            </a:extLst>
          </p:cNvPr>
          <p:cNvSpPr txBox="1"/>
          <p:nvPr/>
        </p:nvSpPr>
        <p:spPr>
          <a:xfrm>
            <a:off x="9562288" y="883526"/>
            <a:ext cx="2263984" cy="5393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6900"/>
                </a:highlight>
                <a:uLnTx/>
                <a:uFillTx/>
                <a:latin typeface="Calibri"/>
                <a:ea typeface="Calibri"/>
                <a:cs typeface="Calibri"/>
                <a:sym typeface="Calibri"/>
              </a:rPr>
              <a:t>UiPath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has been recognized as an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6900"/>
                </a:highlight>
                <a:uLnTx/>
                <a:uFillTx/>
                <a:latin typeface="Calibri"/>
                <a:ea typeface="Calibri"/>
                <a:cs typeface="Calibri"/>
                <a:sym typeface="Calibri"/>
              </a:rPr>
              <a:t>RPA leader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the “Forrester Wave TM  Robotic Process Automation, Q2 2018” report, reinforcing its position as the RPA provider with the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FF6900"/>
                </a:highlight>
                <a:uLnTx/>
                <a:uFillTx/>
                <a:latin typeface="Calibri"/>
                <a:ea typeface="Calibri"/>
                <a:cs typeface="Calibri"/>
                <a:sym typeface="Calibri"/>
              </a:rPr>
              <a:t>strongest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current capabilities.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F5F5F"/>
              </a:buClr>
              <a:buSzPts val="2400"/>
              <a:buFont typeface="Poppins"/>
              <a:buNone/>
              <a:tabLst/>
              <a:defRPr/>
            </a:pP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CBDEC0-C262-4644-9A8B-1535F8478136}"/>
              </a:ext>
            </a:extLst>
          </p:cNvPr>
          <p:cNvSpPr txBox="1"/>
          <p:nvPr/>
        </p:nvSpPr>
        <p:spPr>
          <a:xfrm>
            <a:off x="7148156" y="1907928"/>
            <a:ext cx="956282" cy="369332"/>
          </a:xfrm>
          <a:prstGeom prst="rect">
            <a:avLst/>
          </a:prstGeom>
          <a:solidFill>
            <a:srgbClr val="4DAAD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21D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UiPath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21D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441B57-0A52-42C5-AF9D-F717F09F8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61" y="313206"/>
            <a:ext cx="2224478" cy="103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34403"/>
      </p:ext>
    </p:extLst>
  </p:cSld>
  <p:clrMapOvr>
    <a:masterClrMapping/>
  </p:clrMapOvr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shington_template2" id="{3CF6915E-B51E-44AD-87AF-C9991F63E44B}" vid="{EDB7CA68-93C2-4365-9115-96B6325411D0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1_UiPath master">
  <a:themeElements>
    <a:clrScheme name="UiPath ppt colors">
      <a:dk1>
        <a:srgbClr val="121D40"/>
      </a:dk1>
      <a:lt1>
        <a:srgbClr val="FFFFFF"/>
      </a:lt1>
      <a:dk2>
        <a:srgbClr val="5F5F5F"/>
      </a:dk2>
      <a:lt2>
        <a:srgbClr val="CEE3ED"/>
      </a:lt2>
      <a:accent1>
        <a:srgbClr val="2372B2"/>
      </a:accent1>
      <a:accent2>
        <a:srgbClr val="121D40"/>
      </a:accent2>
      <a:accent3>
        <a:srgbClr val="E64C2C"/>
      </a:accent3>
      <a:accent4>
        <a:srgbClr val="2371B2"/>
      </a:accent4>
      <a:accent5>
        <a:srgbClr val="E64C2C"/>
      </a:accent5>
      <a:accent6>
        <a:srgbClr val="5F5F5F"/>
      </a:accent6>
      <a:hlink>
        <a:srgbClr val="E74C2D"/>
      </a:hlink>
      <a:folHlink>
        <a:srgbClr val="EB6C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ource xmlns="a13efa56-19ed-43a8-8bb4-761574fdb80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B75CEE75B9F649BD426439241E2B62" ma:contentTypeVersion="7" ma:contentTypeDescription="Create a new document." ma:contentTypeScope="" ma:versionID="51ef0c0e79fc8311f95fa1861fb4821c">
  <xsd:schema xmlns:xsd="http://www.w3.org/2001/XMLSchema" xmlns:xs="http://www.w3.org/2001/XMLSchema" xmlns:p="http://schemas.microsoft.com/office/2006/metadata/properties" xmlns:ns2="a13efa56-19ed-43a8-8bb4-761574fdb800" xmlns:ns3="2acc2d57-8da0-4685-8c0f-26ef16fc1792" targetNamespace="http://schemas.microsoft.com/office/2006/metadata/properties" ma:root="true" ma:fieldsID="900836799d8560d5fed0e7daf2edd527" ns2:_="" ns3:_="">
    <xsd:import namespace="a13efa56-19ed-43a8-8bb4-761574fdb800"/>
    <xsd:import namespace="2acc2d57-8da0-4685-8c0f-26ef16fc1792"/>
    <xsd:element name="properties">
      <xsd:complexType>
        <xsd:sequence>
          <xsd:element name="documentManagement">
            <xsd:complexType>
              <xsd:all>
                <xsd:element ref="ns2:Source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3efa56-19ed-43a8-8bb4-761574fdb800" elementFormDefault="qualified">
    <xsd:import namespace="http://schemas.microsoft.com/office/2006/documentManagement/types"/>
    <xsd:import namespace="http://schemas.microsoft.com/office/infopath/2007/PartnerControls"/>
    <xsd:element name="Source" ma:index="8" nillable="true" ma:displayName="Source" ma:internalName="Source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cc2d57-8da0-4685-8c0f-26ef16fc179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0C9F5EE-DA7E-4260-8149-31D727DC37B9}">
  <ds:schemaRefs>
    <ds:schemaRef ds:uri="a13efa56-19ed-43a8-8bb4-761574fdb800"/>
    <ds:schemaRef ds:uri="http://purl.org/dc/elements/1.1/"/>
    <ds:schemaRef ds:uri="http://www.w3.org/XML/1998/namespace"/>
    <ds:schemaRef ds:uri="http://purl.org/dc/terms/"/>
    <ds:schemaRef ds:uri="http://purl.org/dc/dcmitype/"/>
    <ds:schemaRef ds:uri="2acc2d57-8da0-4685-8c0f-26ef16fc17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004BFC8-3C7E-4AB5-8B40-A9D56072032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CE5102F-671C-4753-A90A-7DF3B9E934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3efa56-19ed-43a8-8bb4-761574fdb800"/>
    <ds:schemaRef ds:uri="2acc2d57-8da0-4685-8c0f-26ef16fc17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552</Words>
  <Application>Microsoft Office PowerPoint</Application>
  <PresentationFormat>Widescreen</PresentationFormat>
  <Paragraphs>118</Paragraphs>
  <Slides>14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Noto Sans Symbols</vt:lpstr>
      <vt:lpstr>Poppins</vt:lpstr>
      <vt:lpstr>Arial</vt:lpstr>
      <vt:lpstr>Calibri</vt:lpstr>
      <vt:lpstr>Calibri Light</vt:lpstr>
      <vt:lpstr>Cambria</vt:lpstr>
      <vt:lpstr>Courier New</vt:lpstr>
      <vt:lpstr>Verdana</vt:lpstr>
      <vt:lpstr>2_Custom Design</vt:lpstr>
      <vt:lpstr>11_Custom Design</vt:lpstr>
      <vt:lpstr>2_Office Theme</vt:lpstr>
      <vt:lpstr>Custom Design</vt:lpstr>
      <vt:lpstr>Office Theme</vt:lpstr>
      <vt:lpstr>5_Custom Design</vt:lpstr>
      <vt:lpstr>12_Custom Design</vt:lpstr>
      <vt:lpstr>11_UiPath master</vt:lpstr>
      <vt:lpstr>13_Custom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Dragoi</dc:creator>
  <cp:lastModifiedBy>Zeng Xinying Bell  (NCS)</cp:lastModifiedBy>
  <cp:revision>33</cp:revision>
  <dcterms:created xsi:type="dcterms:W3CDTF">2019-04-23T12:39:31Z</dcterms:created>
  <dcterms:modified xsi:type="dcterms:W3CDTF">2019-05-30T06:03:17Z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0x010100FBB75CEE75B9F649BD426439241E2B62</vt:lpwstr>
  </property>
</Properties>
</file>